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6"/>
  </p:notesMasterIdLst>
  <p:sldIdLst>
    <p:sldId id="256" r:id="rId5"/>
    <p:sldId id="258" r:id="rId6"/>
    <p:sldId id="259" r:id="rId7"/>
    <p:sldId id="260" r:id="rId8"/>
    <p:sldId id="270" r:id="rId9"/>
    <p:sldId id="306" r:id="rId10"/>
    <p:sldId id="262" r:id="rId11"/>
    <p:sldId id="307" r:id="rId12"/>
    <p:sldId id="266" r:id="rId13"/>
    <p:sldId id="265" r:id="rId14"/>
    <p:sldId id="308" r:id="rId15"/>
    <p:sldId id="268" r:id="rId16"/>
    <p:sldId id="311" r:id="rId17"/>
    <p:sldId id="312" r:id="rId18"/>
    <p:sldId id="313" r:id="rId19"/>
    <p:sldId id="274" r:id="rId20"/>
    <p:sldId id="309" r:id="rId21"/>
    <p:sldId id="273" r:id="rId22"/>
    <p:sldId id="310" r:id="rId23"/>
    <p:sldId id="271" r:id="rId24"/>
    <p:sldId id="278" r:id="rId25"/>
  </p:sldIdLst>
  <p:sldSz cx="9144000" cy="5143500" type="screen16x9"/>
  <p:notesSz cx="6858000" cy="9144000"/>
  <p:embeddedFontLst>
    <p:embeddedFont>
      <p:font typeface="Nunito Light" pitchFamily="2" charset="0"/>
      <p:regular r:id="rId27"/>
      <p:italic r:id="rId28"/>
    </p:embeddedFont>
    <p:embeddedFont>
      <p:font typeface="PT Sans" panose="020B0503020203020204" pitchFamily="34" charset="0"/>
      <p:regular r:id="rId29"/>
      <p:bold r:id="rId30"/>
      <p:italic r:id="rId31"/>
      <p:boldItalic r:id="rId32"/>
    </p:embeddedFont>
    <p:embeddedFont>
      <p:font typeface="Ramabhadra" panose="020B0604020202020204" charset="0"/>
      <p:regular r:id="rId33"/>
    </p:embeddedFont>
    <p:embeddedFont>
      <p:font typeface="Titillium Web"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A29DE-E5FC-4085-B350-EEB23F81C306}" v="2" dt="2025-12-15T21:59:23.663"/>
    <p1510:client id="{1B912F83-F9B9-80B3-5E17-E2240DF5AA34}" v="45" dt="2025-12-15T20:42:16.828"/>
    <p1510:client id="{F63F721E-28DE-6628-2662-3FEDFC2FA695}" v="19" dt="2025-12-15T11:30:19.232"/>
  </p1510:revLst>
</p1510:revInfo>
</file>

<file path=ppt/tableStyles.xml><?xml version="1.0" encoding="utf-8"?>
<a:tblStyleLst xmlns:a="http://schemas.openxmlformats.org/drawingml/2006/main" def="{9EFA02FB-DD5E-4515-BC6C-8207D3EA3C6B}">
  <a:tblStyle styleId="{9EFA02FB-DD5E-4515-BC6C-8207D3EA3C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08" autoAdjust="0"/>
  </p:normalViewPr>
  <p:slideViewPr>
    <p:cSldViewPr snapToGrid="0">
      <p:cViewPr varScale="1">
        <p:scale>
          <a:sx n="102" d="100"/>
          <a:sy n="102" d="100"/>
        </p:scale>
        <p:origin x="18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GB"/>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d1d5e8f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270" name="Google Shape;270;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1928303e8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03" name="Google Shape;403;g111928303e8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FDC6B721-6788-CB53-C735-9FA6EC942615}"/>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95AEE02B-3B36-D20A-4E55-5081C24104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1FEF351C-0023-B703-0BC0-D47591DDE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0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1928303e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534" name="Google Shape;534;g111928303e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JOSHUA</a:t>
            </a:r>
          </a:p>
          <a:p>
            <a:pPr marL="0" indent="0">
              <a:buNone/>
            </a:pPr>
            <a:endParaRPr lang="en-US"/>
          </a:p>
          <a:p>
            <a:pPr marL="0" indent="0">
              <a:buNone/>
            </a:pPr>
            <a:r>
              <a:rPr lang="en-US" err="1"/>
              <a:t>Onze</a:t>
            </a:r>
            <a:r>
              <a:rPr lang="en-US"/>
              <a:t> </a:t>
            </a:r>
            <a:r>
              <a:rPr lang="en-US" err="1"/>
              <a:t>resultaten</a:t>
            </a:r>
            <a:r>
              <a:rPr lang="en-US"/>
              <a:t> </a:t>
            </a:r>
            <a:r>
              <a:rPr lang="en-US" err="1"/>
              <a:t>zijn</a:t>
            </a:r>
            <a:r>
              <a:rPr lang="en-US"/>
              <a:t> we </a:t>
            </a:r>
            <a:r>
              <a:rPr lang="en-US" err="1"/>
              <a:t>hebben</a:t>
            </a:r>
            <a:r>
              <a:rPr lang="en-US"/>
              <a:t> het </a:t>
            </a:r>
            <a:r>
              <a:rPr lang="en-US" err="1"/>
              <a:t>spel</a:t>
            </a:r>
            <a:r>
              <a:rPr lang="en-US"/>
              <a:t> Blackjack </a:t>
            </a:r>
            <a:r>
              <a:rPr lang="en-US" err="1"/>
              <a:t>geprogrameerd</a:t>
            </a:r>
            <a:r>
              <a:rPr lang="en-US"/>
              <a:t> met alle </a:t>
            </a:r>
            <a:r>
              <a:rPr lang="en-US" err="1"/>
              <a:t>spelregels</a:t>
            </a:r>
          </a:p>
          <a:p>
            <a:pPr marL="0" indent="0">
              <a:buNone/>
            </a:pPr>
            <a:r>
              <a:rPr lang="en-US"/>
              <a:t>Een Computer  "AI" die 2 </a:t>
            </a:r>
            <a:r>
              <a:rPr lang="en-US" err="1"/>
              <a:t>tactieken</a:t>
            </a:r>
            <a:r>
              <a:rPr lang="en-US"/>
              <a:t> </a:t>
            </a:r>
            <a:r>
              <a:rPr lang="en-US" err="1"/>
              <a:t>gebruikt</a:t>
            </a:r>
            <a:r>
              <a:rPr lang="en-US"/>
              <a:t> om </a:t>
            </a:r>
            <a:r>
              <a:rPr lang="en-US" err="1"/>
              <a:t>keuze</a:t>
            </a:r>
            <a:r>
              <a:rPr lang="en-US"/>
              <a:t> </a:t>
            </a:r>
            <a:r>
              <a:rPr lang="en-US" err="1"/>
              <a:t>en</a:t>
            </a:r>
            <a:r>
              <a:rPr lang="en-US"/>
              <a:t> bet </a:t>
            </a:r>
            <a:r>
              <a:rPr lang="en-US" err="1"/>
              <a:t>waarde</a:t>
            </a:r>
            <a:r>
              <a:rPr lang="en-US"/>
              <a:t> </a:t>
            </a:r>
            <a:r>
              <a:rPr lang="en-US" err="1"/>
              <a:t>te</a:t>
            </a:r>
            <a:r>
              <a:rPr lang="en-US"/>
              <a:t> </a:t>
            </a:r>
            <a:r>
              <a:rPr lang="en-US" err="1"/>
              <a:t>bepalen</a:t>
            </a:r>
            <a:r>
              <a:rPr lang="en-US"/>
              <a:t> </a:t>
            </a:r>
            <a:br>
              <a:rPr lang="en-US"/>
            </a:br>
            <a:r>
              <a:rPr lang="en-US"/>
              <a:t>Counting is </a:t>
            </a:r>
            <a:r>
              <a:rPr lang="en-US" err="1"/>
              <a:t>een</a:t>
            </a:r>
            <a:r>
              <a:rPr lang="en-US"/>
              <a:t> </a:t>
            </a:r>
            <a:r>
              <a:rPr lang="en-US" err="1"/>
              <a:t>tactiek</a:t>
            </a:r>
            <a:r>
              <a:rPr lang="en-US"/>
              <a:t> </a:t>
            </a:r>
            <a:r>
              <a:rPr lang="en-US" err="1"/>
              <a:t>dat</a:t>
            </a:r>
            <a:r>
              <a:rPr lang="en-US"/>
              <a:t> </a:t>
            </a:r>
            <a:r>
              <a:rPr lang="en-US" err="1"/>
              <a:t>mensen</a:t>
            </a:r>
            <a:r>
              <a:rPr lang="en-US"/>
              <a:t> </a:t>
            </a:r>
            <a:r>
              <a:rPr lang="en-US" err="1"/>
              <a:t>gebruiken</a:t>
            </a:r>
            <a:r>
              <a:rPr lang="en-US"/>
              <a:t> </a:t>
            </a:r>
            <a:r>
              <a:rPr lang="en-US" err="1"/>
              <a:t>voor</a:t>
            </a:r>
            <a:r>
              <a:rPr lang="en-US"/>
              <a:t> </a:t>
            </a:r>
            <a:r>
              <a:rPr lang="en-US" err="1"/>
              <a:t>een</a:t>
            </a:r>
            <a:r>
              <a:rPr lang="en-US"/>
              <a:t> </a:t>
            </a:r>
            <a:r>
              <a:rPr lang="en-US" err="1"/>
              <a:t>slimme</a:t>
            </a:r>
            <a:r>
              <a:rPr lang="en-US"/>
              <a:t> </a:t>
            </a:r>
            <a:r>
              <a:rPr lang="en-US" err="1"/>
              <a:t>keuze</a:t>
            </a:r>
            <a:r>
              <a:rPr lang="en-US"/>
              <a:t> </a:t>
            </a:r>
            <a:r>
              <a:rPr lang="en-US" err="1"/>
              <a:t>te</a:t>
            </a:r>
            <a:r>
              <a:rPr lang="en-US"/>
              <a:t> </a:t>
            </a:r>
            <a:r>
              <a:rPr lang="en-US" err="1"/>
              <a:t>maken</a:t>
            </a:r>
            <a:r>
              <a:rPr lang="en-US"/>
              <a:t> </a:t>
            </a:r>
            <a:r>
              <a:rPr lang="en-US" err="1"/>
              <a:t>wanneer</a:t>
            </a:r>
            <a:r>
              <a:rPr lang="en-US"/>
              <a:t> ze </a:t>
            </a:r>
            <a:r>
              <a:rPr lang="en-US" err="1"/>
              <a:t>veel</a:t>
            </a:r>
            <a:r>
              <a:rPr lang="en-US"/>
              <a:t> </a:t>
            </a:r>
            <a:r>
              <a:rPr lang="en-US" err="1"/>
              <a:t>mogen</a:t>
            </a:r>
            <a:r>
              <a:rPr lang="en-US"/>
              <a:t> </a:t>
            </a:r>
            <a:r>
              <a:rPr lang="en-US" err="1"/>
              <a:t>inzetten</a:t>
            </a:r>
          </a:p>
          <a:p>
            <a:pPr marL="0" indent="0">
              <a:buNone/>
            </a:pPr>
            <a:r>
              <a:rPr lang="en-US"/>
              <a:t>Basic strategy. Logica </a:t>
            </a:r>
            <a:r>
              <a:rPr lang="en-US" err="1"/>
              <a:t>voor</a:t>
            </a:r>
            <a:r>
              <a:rPr lang="en-US"/>
              <a:t> de </a:t>
            </a:r>
            <a:r>
              <a:rPr lang="en-US" err="1"/>
              <a:t>coputer</a:t>
            </a:r>
            <a:r>
              <a:rPr lang="en-US"/>
              <a:t> </a:t>
            </a:r>
            <a:r>
              <a:rPr lang="en-US" err="1"/>
              <a:t>waardoor</a:t>
            </a:r>
            <a:r>
              <a:rPr lang="en-US"/>
              <a:t> </a:t>
            </a:r>
            <a:r>
              <a:rPr lang="en-US" err="1"/>
              <a:t>hij</a:t>
            </a:r>
            <a:r>
              <a:rPr lang="en-US"/>
              <a:t> </a:t>
            </a:r>
            <a:r>
              <a:rPr lang="en-US" err="1"/>
              <a:t>geen</a:t>
            </a:r>
            <a:r>
              <a:rPr lang="en-US"/>
              <a:t> hit </a:t>
            </a:r>
            <a:r>
              <a:rPr lang="en-US" err="1"/>
              <a:t>zou</a:t>
            </a:r>
            <a:r>
              <a:rPr lang="en-US"/>
              <a:t> </a:t>
            </a:r>
            <a:r>
              <a:rPr lang="en-US" err="1"/>
              <a:t>doen</a:t>
            </a:r>
            <a:r>
              <a:rPr lang="en-US"/>
              <a:t> op 20 </a:t>
            </a:r>
            <a:r>
              <a:rPr lang="en-US" err="1"/>
              <a:t>en</a:t>
            </a:r>
            <a:r>
              <a:rPr lang="en-US"/>
              <a:t> </a:t>
            </a:r>
            <a:r>
              <a:rPr lang="en-US" err="1"/>
              <a:t>niet</a:t>
            </a:r>
            <a:r>
              <a:rPr lang="en-US"/>
              <a:t> </a:t>
            </a:r>
            <a:r>
              <a:rPr lang="en-US" err="1"/>
              <a:t>zou</a:t>
            </a:r>
            <a:r>
              <a:rPr lang="en-US"/>
              <a:t> </a:t>
            </a:r>
            <a:r>
              <a:rPr lang="en-US" err="1"/>
              <a:t>standen</a:t>
            </a:r>
            <a:r>
              <a:rPr lang="en-US"/>
              <a:t> op 8 </a:t>
            </a:r>
            <a:br>
              <a:rPr lang="en-US"/>
            </a:br>
            <a:endParaRPr lang="en-US"/>
          </a:p>
          <a:p>
            <a:pPr marL="0" indent="0">
              <a:buNone/>
            </a:pPr>
            <a:r>
              <a:rPr lang="en-US"/>
              <a:t>We </a:t>
            </a:r>
            <a:r>
              <a:rPr lang="en-US" err="1"/>
              <a:t>hebben</a:t>
            </a:r>
            <a:r>
              <a:rPr lang="en-US"/>
              <a:t> </a:t>
            </a:r>
            <a:r>
              <a:rPr lang="en-US" err="1"/>
              <a:t>ook</a:t>
            </a:r>
            <a:r>
              <a:rPr lang="en-US"/>
              <a:t> </a:t>
            </a:r>
            <a:r>
              <a:rPr lang="en-US" err="1"/>
              <a:t>een</a:t>
            </a:r>
            <a:r>
              <a:rPr lang="en-US"/>
              <a:t> </a:t>
            </a:r>
            <a:r>
              <a:rPr lang="en-US" err="1"/>
              <a:t>simulatie</a:t>
            </a:r>
            <a:r>
              <a:rPr lang="en-US"/>
              <a:t> </a:t>
            </a:r>
            <a:r>
              <a:rPr lang="en-US" err="1"/>
              <a:t>waar</a:t>
            </a:r>
            <a:r>
              <a:rPr lang="en-US"/>
              <a:t> we </a:t>
            </a:r>
            <a:r>
              <a:rPr lang="en-US" err="1"/>
              <a:t>onze</a:t>
            </a:r>
            <a:r>
              <a:rPr lang="en-US"/>
              <a:t> NPC </a:t>
            </a:r>
            <a:r>
              <a:rPr lang="en-US" err="1"/>
              <a:t>kunnen</a:t>
            </a:r>
            <a:r>
              <a:rPr lang="en-US"/>
              <a:t> </a:t>
            </a:r>
            <a:r>
              <a:rPr lang="en-US" err="1"/>
              <a:t>testen</a:t>
            </a:r>
            <a:r>
              <a:rPr lang="en-US"/>
              <a:t> </a:t>
            </a:r>
            <a:r>
              <a:rPr lang="en-US" err="1"/>
              <a:t>voor</a:t>
            </a:r>
            <a:r>
              <a:rPr lang="en-US"/>
              <a:t> </a:t>
            </a:r>
            <a:r>
              <a:rPr lang="en-US" err="1"/>
              <a:t>zijn</a:t>
            </a:r>
            <a:r>
              <a:rPr lang="en-US"/>
              <a:t> counting </a:t>
            </a:r>
            <a:r>
              <a:rPr lang="en-US" err="1"/>
              <a:t>en</a:t>
            </a:r>
            <a:r>
              <a:rPr lang="en-US"/>
              <a:t> basic strategy in </a:t>
            </a:r>
            <a:r>
              <a:rPr lang="en-US" err="1"/>
              <a:t>actie</a:t>
            </a:r>
            <a:r>
              <a:rPr lang="en-US"/>
              <a:t> </a:t>
            </a:r>
            <a:r>
              <a:rPr lang="en-US" err="1"/>
              <a:t>te</a:t>
            </a:r>
            <a:r>
              <a:rPr lang="en-US"/>
              <a:t> </a:t>
            </a:r>
            <a:r>
              <a:rPr lang="en-US" err="1"/>
              <a:t>zien</a:t>
            </a:r>
            <a:r>
              <a:rPr lang="en-US"/>
              <a:t> </a:t>
            </a:r>
            <a:r>
              <a:rPr lang="en-US" err="1"/>
              <a:t>zonder</a:t>
            </a:r>
            <a:r>
              <a:rPr lang="en-US"/>
              <a:t> </a:t>
            </a:r>
            <a:r>
              <a:rPr lang="en-US" err="1"/>
              <a:t>een</a:t>
            </a:r>
            <a:r>
              <a:rPr lang="en-US"/>
              <a:t> user</a:t>
            </a:r>
          </a:p>
          <a:p>
            <a:pPr marL="0" indent="0">
              <a:buNone/>
            </a:pPr>
            <a:endParaRPr lang="en-US"/>
          </a:p>
          <a:p>
            <a:pPr marL="0" indent="0">
              <a:buNone/>
            </a:pPr>
            <a:r>
              <a:rPr lang="en-US"/>
              <a:t>En </a:t>
            </a:r>
            <a:r>
              <a:rPr lang="en-US" err="1"/>
              <a:t>als</a:t>
            </a:r>
            <a:r>
              <a:rPr lang="en-US"/>
              <a:t> </a:t>
            </a:r>
            <a:r>
              <a:rPr lang="en-US" err="1"/>
              <a:t>einde</a:t>
            </a:r>
            <a:r>
              <a:rPr lang="en-US"/>
              <a:t> </a:t>
            </a:r>
            <a:r>
              <a:rPr lang="en-US" err="1"/>
              <a:t>hebben</a:t>
            </a:r>
            <a:r>
              <a:rPr lang="en-US"/>
              <a:t> we </a:t>
            </a:r>
            <a:r>
              <a:rPr lang="en-US" err="1"/>
              <a:t>gekeken</a:t>
            </a:r>
            <a:r>
              <a:rPr lang="en-US"/>
              <a:t> </a:t>
            </a:r>
            <a:r>
              <a:rPr lang="en-US" err="1"/>
              <a:t>dat</a:t>
            </a:r>
            <a:r>
              <a:rPr lang="en-US"/>
              <a:t> </a:t>
            </a:r>
            <a:r>
              <a:rPr lang="en-US" err="1"/>
              <a:t>een</a:t>
            </a:r>
            <a:r>
              <a:rPr lang="en-US"/>
              <a:t> </a:t>
            </a:r>
            <a:r>
              <a:rPr lang="en-US" err="1"/>
              <a:t>speler</a:t>
            </a:r>
            <a:r>
              <a:rPr lang="en-US"/>
              <a:t> "</a:t>
            </a:r>
            <a:r>
              <a:rPr lang="en-US" err="1"/>
              <a:t>bezoeker</a:t>
            </a:r>
            <a:r>
              <a:rPr lang="en-US"/>
              <a:t>" "student" </a:t>
            </a:r>
            <a:r>
              <a:rPr lang="en-US" err="1"/>
              <a:t>kan</a:t>
            </a:r>
            <a:r>
              <a:rPr lang="en-US"/>
              <a:t> </a:t>
            </a:r>
            <a:r>
              <a:rPr lang="en-US" err="1"/>
              <a:t>spelen</a:t>
            </a:r>
            <a:r>
              <a:rPr lang="en-US"/>
              <a:t> </a:t>
            </a:r>
            <a:r>
              <a:rPr lang="en-US" err="1"/>
              <a:t>samen</a:t>
            </a:r>
            <a:r>
              <a:rPr lang="en-US"/>
              <a:t> met de AI met </a:t>
            </a:r>
            <a:r>
              <a:rPr lang="en-US" err="1"/>
              <a:t>als</a:t>
            </a:r>
            <a:r>
              <a:rPr lang="en-US"/>
              <a:t> </a:t>
            </a:r>
            <a:r>
              <a:rPr lang="en-US" err="1"/>
              <a:t>doel</a:t>
            </a:r>
            <a:r>
              <a:rPr lang="en-US"/>
              <a:t> </a:t>
            </a:r>
            <a:r>
              <a:rPr lang="en-US" err="1"/>
              <a:t>meer</a:t>
            </a:r>
            <a:r>
              <a:rPr lang="en-US"/>
              <a:t> geld </a:t>
            </a:r>
            <a:r>
              <a:rPr lang="en-US" err="1"/>
              <a:t>hebben</a:t>
            </a:r>
            <a:r>
              <a:rPr lang="en-US"/>
              <a:t> dan de AI.</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Joshua </a:t>
            </a:r>
          </a:p>
          <a:p>
            <a:pPr>
              <a:buNone/>
            </a:pPr>
            <a:endParaRPr lang="en-US">
              <a:latin typeface="Calibri"/>
              <a:ea typeface="Calibri"/>
              <a:cs typeface="Calibri"/>
            </a:endParaRPr>
          </a:p>
          <a:p>
            <a:pPr>
              <a:buNone/>
            </a:pPr>
            <a:r>
              <a:rPr lang="en-US">
                <a:latin typeface="Calibri"/>
                <a:ea typeface="Calibri"/>
                <a:cs typeface="Calibri"/>
              </a:rPr>
              <a:t>In Game.py </a:t>
            </a:r>
            <a:r>
              <a:rPr lang="en-US" err="1">
                <a:latin typeface="Calibri"/>
                <a:ea typeface="Calibri"/>
                <a:cs typeface="Calibri"/>
              </a:rPr>
              <a:t>hebben</a:t>
            </a:r>
            <a:r>
              <a:rPr lang="en-US">
                <a:latin typeface="Calibri"/>
                <a:ea typeface="Calibri"/>
                <a:cs typeface="Calibri"/>
              </a:rPr>
              <a:t> we </a:t>
            </a:r>
            <a:r>
              <a:rPr lang="en-US" err="1">
                <a:latin typeface="Calibri"/>
                <a:ea typeface="Calibri"/>
                <a:cs typeface="Calibri"/>
              </a:rPr>
              <a:t>verschillende</a:t>
            </a:r>
            <a:r>
              <a:rPr lang="en-US">
                <a:latin typeface="Calibri"/>
                <a:ea typeface="Calibri"/>
                <a:cs typeface="Calibri"/>
              </a:rPr>
              <a:t> </a:t>
            </a:r>
            <a:r>
              <a:rPr lang="en-US" err="1">
                <a:latin typeface="Calibri"/>
                <a:ea typeface="Calibri"/>
                <a:cs typeface="Calibri"/>
              </a:rPr>
              <a:t>methodes</a:t>
            </a:r>
            <a:r>
              <a:rPr lang="en-US">
                <a:latin typeface="Calibri"/>
                <a:ea typeface="Calibri"/>
                <a:cs typeface="Calibri"/>
              </a:rPr>
              <a:t> </a:t>
            </a:r>
            <a:r>
              <a:rPr lang="en-US" err="1">
                <a:latin typeface="Calibri"/>
                <a:ea typeface="Calibri"/>
                <a:cs typeface="Calibri"/>
              </a:rPr>
              <a:t>zoals</a:t>
            </a:r>
            <a:r>
              <a:rPr lang="en-US">
                <a:latin typeface="Calibri"/>
                <a:ea typeface="Calibri"/>
                <a:cs typeface="Calibri"/>
              </a:rPr>
              <a:t> start shoe (shoe is </a:t>
            </a:r>
            <a:r>
              <a:rPr lang="en-US" err="1">
                <a:latin typeface="Calibri"/>
                <a:ea typeface="Calibri"/>
                <a:cs typeface="Calibri"/>
              </a:rPr>
              <a:t>een</a:t>
            </a:r>
            <a:r>
              <a:rPr lang="en-US">
                <a:latin typeface="Calibri"/>
                <a:ea typeface="Calibri"/>
                <a:cs typeface="Calibri"/>
              </a:rPr>
              <a:t> term </a:t>
            </a:r>
            <a:r>
              <a:rPr lang="en-US" err="1">
                <a:latin typeface="Calibri"/>
                <a:ea typeface="Calibri"/>
                <a:cs typeface="Calibri"/>
              </a:rPr>
              <a:t>binnen</a:t>
            </a:r>
            <a:r>
              <a:rPr lang="en-US">
                <a:latin typeface="Calibri"/>
                <a:ea typeface="Calibri"/>
                <a:cs typeface="Calibri"/>
              </a:rPr>
              <a:t> in blackjack </a:t>
            </a:r>
            <a:r>
              <a:rPr lang="en-US" err="1">
                <a:latin typeface="Calibri"/>
                <a:ea typeface="Calibri"/>
                <a:cs typeface="Calibri"/>
              </a:rPr>
              <a:t>als</a:t>
            </a:r>
            <a:r>
              <a:rPr lang="en-US">
                <a:latin typeface="Calibri"/>
                <a:ea typeface="Calibri"/>
                <a:cs typeface="Calibri"/>
              </a:rPr>
              <a:t> de </a:t>
            </a:r>
            <a:r>
              <a:rPr lang="en-US" err="1">
                <a:latin typeface="Calibri"/>
                <a:ea typeface="Calibri"/>
                <a:cs typeface="Calibri"/>
              </a:rPr>
              <a:t>volledige</a:t>
            </a:r>
            <a:r>
              <a:rPr lang="en-US">
                <a:latin typeface="Calibri"/>
                <a:ea typeface="Calibri"/>
                <a:cs typeface="Calibri"/>
              </a:rPr>
              <a:t> deck)</a:t>
            </a:r>
          </a:p>
          <a:p>
            <a:pPr>
              <a:buNone/>
            </a:pPr>
            <a:r>
              <a:rPr lang="en-US" err="1">
                <a:latin typeface="Calibri"/>
                <a:ea typeface="Calibri"/>
                <a:cs typeface="Calibri"/>
              </a:rPr>
              <a:t>Deal_card</a:t>
            </a:r>
            <a:r>
              <a:rPr lang="en-US">
                <a:latin typeface="Calibri"/>
                <a:ea typeface="Calibri"/>
                <a:cs typeface="Calibri"/>
              </a:rPr>
              <a:t> </a:t>
            </a:r>
            <a:r>
              <a:rPr lang="en-US" err="1">
                <a:latin typeface="Calibri"/>
                <a:ea typeface="Calibri"/>
                <a:cs typeface="Calibri"/>
              </a:rPr>
              <a:t>dat</a:t>
            </a:r>
            <a:r>
              <a:rPr lang="en-US">
                <a:latin typeface="Calibri"/>
                <a:ea typeface="Calibri"/>
                <a:cs typeface="Calibri"/>
              </a:rPr>
              <a:t> u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kaart</a:t>
            </a:r>
            <a:r>
              <a:rPr lang="en-US">
                <a:latin typeface="Calibri"/>
                <a:ea typeface="Calibri"/>
                <a:cs typeface="Calibri"/>
              </a:rPr>
              <a:t> </a:t>
            </a:r>
            <a:r>
              <a:rPr lang="en-US" err="1">
                <a:latin typeface="Calibri"/>
                <a:ea typeface="Calibri"/>
                <a:cs typeface="Calibri"/>
              </a:rPr>
              <a:t>geeft</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verwijderd</a:t>
            </a:r>
            <a:r>
              <a:rPr lang="en-US">
                <a:latin typeface="Calibri"/>
                <a:ea typeface="Calibri"/>
                <a:cs typeface="Calibri"/>
              </a:rPr>
              <a:t> in de deck</a:t>
            </a:r>
          </a:p>
          <a:p>
            <a:pPr>
              <a:buNone/>
            </a:pPr>
            <a:r>
              <a:rPr lang="en-US">
                <a:latin typeface="Calibri"/>
                <a:ea typeface="Calibri"/>
                <a:cs typeface="Calibri"/>
              </a:rPr>
              <a:t>En play round </a:t>
            </a:r>
            <a:r>
              <a:rPr lang="en-US" err="1">
                <a:latin typeface="Calibri"/>
                <a:ea typeface="Calibri"/>
                <a:cs typeface="Calibri"/>
              </a:rPr>
              <a:t>waar</a:t>
            </a:r>
            <a:r>
              <a:rPr lang="en-US">
                <a:latin typeface="Calibri"/>
                <a:ea typeface="Calibri"/>
                <a:cs typeface="Calibri"/>
              </a:rPr>
              <a:t> men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volledige</a:t>
            </a:r>
            <a:r>
              <a:rPr lang="en-US">
                <a:latin typeface="Calibri"/>
                <a:ea typeface="Calibri"/>
                <a:cs typeface="Calibri"/>
              </a:rPr>
              <a:t> ronde van Blackjack </a:t>
            </a:r>
            <a:r>
              <a:rPr lang="en-US" err="1">
                <a:latin typeface="Calibri"/>
                <a:ea typeface="Calibri"/>
                <a:cs typeface="Calibri"/>
              </a:rPr>
              <a:t>orkestreert</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samenvatting</a:t>
            </a:r>
            <a:r>
              <a:rPr lang="en-US">
                <a:latin typeface="Calibri"/>
                <a:ea typeface="Calibri"/>
                <a:cs typeface="Calibri"/>
              </a:rPr>
              <a:t> </a:t>
            </a:r>
            <a:r>
              <a:rPr lang="en-US" err="1">
                <a:latin typeface="Calibri"/>
                <a:ea typeface="Calibri"/>
                <a:cs typeface="Calibri"/>
              </a:rPr>
              <a:t>doorstuurd</a:t>
            </a:r>
          </a:p>
        </p:txBody>
      </p:sp>
    </p:spTree>
    <p:extLst>
      <p:ext uri="{BB962C8B-B14F-4D97-AF65-F5344CB8AC3E}">
        <p14:creationId xmlns:p14="http://schemas.microsoft.com/office/powerpoint/2010/main" val="126964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Joshua </a:t>
            </a:r>
            <a:br>
              <a:rPr lang="en-US">
                <a:latin typeface="Calibri"/>
                <a:ea typeface="Calibri"/>
                <a:cs typeface="Calibri"/>
              </a:rPr>
            </a:br>
            <a:br>
              <a:rPr lang="en-US">
                <a:latin typeface="Calibri"/>
                <a:ea typeface="Calibri"/>
                <a:cs typeface="Calibri"/>
              </a:rPr>
            </a:br>
            <a:r>
              <a:rPr lang="en-US">
                <a:latin typeface="Calibri"/>
                <a:ea typeface="Calibri"/>
                <a:cs typeface="Calibri"/>
              </a:rPr>
              <a:t>Dit is de deck.py </a:t>
            </a:r>
            <a:br>
              <a:rPr lang="en-US">
                <a:latin typeface="Calibri"/>
                <a:ea typeface="Calibri"/>
                <a:cs typeface="Calibri"/>
              </a:rPr>
            </a:br>
            <a:endParaRPr lang="en-US">
              <a:latin typeface="Calibri"/>
              <a:ea typeface="Calibri"/>
              <a:cs typeface="Calibri"/>
            </a:endParaRPr>
          </a:p>
          <a:p>
            <a:pPr>
              <a:buNone/>
            </a:pPr>
            <a:r>
              <a:rPr lang="en-US">
                <a:latin typeface="Calibri"/>
                <a:ea typeface="Calibri"/>
                <a:cs typeface="Calibri"/>
              </a:rPr>
              <a:t>In </a:t>
            </a:r>
            <a:r>
              <a:rPr lang="en-US" err="1">
                <a:latin typeface="Calibri"/>
                <a:ea typeface="Calibri"/>
                <a:cs typeface="Calibri"/>
              </a:rPr>
              <a:t>deze</a:t>
            </a:r>
            <a:r>
              <a:rPr lang="en-US">
                <a:latin typeface="Calibri"/>
                <a:ea typeface="Calibri"/>
                <a:cs typeface="Calibri"/>
              </a:rPr>
              <a:t> code </a:t>
            </a:r>
            <a:r>
              <a:rPr lang="en-US" err="1">
                <a:latin typeface="Calibri"/>
                <a:ea typeface="Calibri"/>
                <a:cs typeface="Calibri"/>
              </a:rPr>
              <a:t>maken</a:t>
            </a:r>
            <a:r>
              <a:rPr lang="en-US">
                <a:latin typeface="Calibri"/>
                <a:ea typeface="Calibri"/>
                <a:cs typeface="Calibri"/>
              </a:rPr>
              <a:t> we </a:t>
            </a:r>
            <a:r>
              <a:rPr lang="en-US" err="1">
                <a:latin typeface="Calibri"/>
                <a:ea typeface="Calibri"/>
                <a:cs typeface="Calibri"/>
              </a:rPr>
              <a:t>onze</a:t>
            </a:r>
            <a:r>
              <a:rPr lang="en-US">
                <a:latin typeface="Calibri"/>
                <a:ea typeface="Calibri"/>
                <a:cs typeface="Calibri"/>
              </a:rPr>
              <a:t> deck </a:t>
            </a:r>
            <a:r>
              <a:rPr lang="en-US" err="1">
                <a:latin typeface="Calibri"/>
                <a:ea typeface="Calibri"/>
                <a:cs typeface="Calibri"/>
              </a:rPr>
              <a:t>aan</a:t>
            </a:r>
            <a:r>
              <a:rPr lang="en-US">
                <a:latin typeface="Calibri"/>
                <a:ea typeface="Calibri"/>
                <a:cs typeface="Calibri"/>
              </a:rPr>
              <a:t> shuffle we het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maken</a:t>
            </a:r>
            <a:r>
              <a:rPr lang="en-US">
                <a:latin typeface="Calibri"/>
                <a:ea typeface="Calibri"/>
                <a:cs typeface="Calibri"/>
              </a:rPr>
              <a:t> we de </a:t>
            </a:r>
            <a:r>
              <a:rPr lang="en-US" err="1">
                <a:latin typeface="Calibri"/>
                <a:ea typeface="Calibri"/>
                <a:cs typeface="Calibri"/>
              </a:rPr>
              <a:t>logica</a:t>
            </a:r>
            <a:r>
              <a:rPr lang="en-US">
                <a:latin typeface="Calibri"/>
                <a:ea typeface="Calibri"/>
                <a:cs typeface="Calibri"/>
              </a:rPr>
              <a:t> </a:t>
            </a:r>
            <a:r>
              <a:rPr lang="en-US" err="1">
                <a:latin typeface="Calibri"/>
                <a:ea typeface="Calibri"/>
                <a:cs typeface="Calibri"/>
              </a:rPr>
              <a:t>aan</a:t>
            </a:r>
            <a:r>
              <a:rPr lang="en-US">
                <a:latin typeface="Calibri"/>
                <a:ea typeface="Calibri"/>
                <a:cs typeface="Calibri"/>
              </a:rPr>
              <a:t> </a:t>
            </a:r>
            <a:r>
              <a:rPr lang="en-US" err="1">
                <a:latin typeface="Calibri"/>
                <a:ea typeface="Calibri"/>
                <a:cs typeface="Calibri"/>
              </a:rPr>
              <a:t>voor</a:t>
            </a:r>
            <a:r>
              <a:rPr lang="en-US">
                <a:latin typeface="Calibri"/>
                <a:ea typeface="Calibri"/>
                <a:cs typeface="Calibri"/>
              </a:rPr>
              <a:t>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kaart</a:t>
            </a:r>
            <a:r>
              <a:rPr lang="en-US">
                <a:latin typeface="Calibri"/>
                <a:ea typeface="Calibri"/>
                <a:cs typeface="Calibri"/>
              </a:rPr>
              <a:t> </a:t>
            </a:r>
            <a:r>
              <a:rPr lang="en-US" err="1">
                <a:latin typeface="Calibri"/>
                <a:ea typeface="Calibri"/>
                <a:cs typeface="Calibri"/>
              </a:rPr>
              <a:t>te</a:t>
            </a:r>
            <a:r>
              <a:rPr lang="en-US">
                <a:latin typeface="Calibri"/>
                <a:ea typeface="Calibri"/>
                <a:cs typeface="Calibri"/>
              </a:rPr>
              <a:t> </a:t>
            </a:r>
            <a:r>
              <a:rPr lang="en-US" err="1">
                <a:latin typeface="Calibri"/>
                <a:ea typeface="Calibri"/>
                <a:cs typeface="Calibri"/>
              </a:rPr>
              <a:t>trekken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observers op </a:t>
            </a:r>
            <a:r>
              <a:rPr lang="en-US" err="1">
                <a:latin typeface="Calibri"/>
                <a:ea typeface="Calibri"/>
                <a:cs typeface="Calibri"/>
              </a:rPr>
              <a:t>te</a:t>
            </a:r>
            <a:r>
              <a:rPr lang="en-US">
                <a:latin typeface="Calibri"/>
                <a:ea typeface="Calibri"/>
                <a:cs typeface="Calibri"/>
              </a:rPr>
              <a:t> </a:t>
            </a:r>
            <a:r>
              <a:rPr lang="en-US" err="1">
                <a:latin typeface="Calibri"/>
                <a:ea typeface="Calibri"/>
                <a:cs typeface="Calibri"/>
              </a:rPr>
              <a:t>roepen</a:t>
            </a:r>
          </a:p>
        </p:txBody>
      </p:sp>
    </p:spTree>
    <p:extLst>
      <p:ext uri="{BB962C8B-B14F-4D97-AF65-F5344CB8AC3E}">
        <p14:creationId xmlns:p14="http://schemas.microsoft.com/office/powerpoint/2010/main" val="306849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1928303e8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64" name="Google Shape;764;g111928303e8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E178BDB1-569C-7534-C0DF-86B96B659BCA}"/>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DAE2AD7D-6305-A560-3188-E57440E1E4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D1A33D8F-D873-85FB-358E-EF421DAD3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Deze slide toont mogelijke uitbreidingen voor het project. Een eerste uitbreiding is het toevoegen van andere Blackjack-varianten zodat het systeem flexibeler wordt. Daarnaast kan </a:t>
            </a:r>
            <a:r>
              <a:rPr lang="nl-NL" dirty="0" err="1"/>
              <a:t>multiplayer</a:t>
            </a:r>
            <a:r>
              <a:rPr lang="nl-NL" dirty="0"/>
              <a:t> toegevoegd worden, waarbij meerdere menselijke spelers tegelijk kunnen spelen. We kunnen ook uitgebreidere statistieken voorzien, zoals winstpercentages per strategie of </a:t>
            </a:r>
            <a:r>
              <a:rPr lang="nl-NL" dirty="0" err="1"/>
              <a:t>lange-termijnresultaten</a:t>
            </a:r>
            <a:r>
              <a:rPr lang="nl-NL" dirty="0"/>
              <a:t> met grafieken en rapporten. Verder kunnen er meer geavanceerde strategieën geïmplementeerd worden, zoals </a:t>
            </a:r>
            <a:r>
              <a:rPr lang="nl-NL" dirty="0" err="1"/>
              <a:t>Wonging</a:t>
            </a:r>
            <a:r>
              <a:rPr lang="nl-NL" dirty="0"/>
              <a:t>, waarbij de inzet afhangt van de kaartentelling. Tot slot kunnen geluidseffecten en achtergrondmuziek toegevoegd worden om de spelervaring realistischer en aantrekkelijker te maken.</a:t>
            </a:r>
            <a:endParaRPr dirty="0"/>
          </a:p>
        </p:txBody>
      </p:sp>
    </p:spTree>
    <p:extLst>
      <p:ext uri="{BB962C8B-B14F-4D97-AF65-F5344CB8AC3E}">
        <p14:creationId xmlns:p14="http://schemas.microsoft.com/office/powerpoint/2010/main" val="325454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28" name="Google Shape;72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nl-NL" dirty="0"/>
              <a:t>Voor dit project hebben we verschillende betrouwbare bronnen geraadpleegd. Voor Blackjack-strategieën baseerden we ons op bekende werken zoals The </a:t>
            </a:r>
            <a:r>
              <a:rPr lang="nl-NL" dirty="0" err="1"/>
              <a:t>Theory</a:t>
            </a:r>
            <a:r>
              <a:rPr lang="nl-NL" dirty="0"/>
              <a:t> of Blackjack en Blackjack Attack. Voor de technische uitwerking maakten we gebruik van Python en standaardbibliotheken, aangevuld met principes uit </a:t>
            </a:r>
            <a:r>
              <a:rPr lang="nl-NL" dirty="0" err="1"/>
              <a:t>objectgeoriënteerd</a:t>
            </a:r>
            <a:r>
              <a:rPr lang="nl-NL" dirty="0"/>
              <a:t> ontwerp en clean code. Daarnaast haalden we inspiratie uit literatuur rond AI en simulatie, zoals het werk van Edward </a:t>
            </a:r>
            <a:r>
              <a:rPr lang="nl-NL" dirty="0" err="1"/>
              <a:t>Thorp</a:t>
            </a:r>
            <a:r>
              <a:rPr lang="nl-NL" dirty="0"/>
              <a:t> en </a:t>
            </a:r>
            <a:r>
              <a:rPr lang="nl-NL" dirty="0" err="1"/>
              <a:t>reinforcement</a:t>
            </a:r>
            <a:r>
              <a:rPr lang="nl-NL" dirty="0"/>
              <a:t> </a:t>
            </a:r>
            <a:r>
              <a:rPr lang="nl-NL" dirty="0" err="1"/>
              <a:t>learning</a:t>
            </a:r>
            <a:r>
              <a:rPr lang="nl-NL" dirty="0"/>
              <a:t>. Deze bronnen vormden samen de theoretische en technische basis van ons project.</a:t>
            </a:r>
            <a:endParaRPr lang="nl-NL" b="1" dirty="0"/>
          </a:p>
          <a:p>
            <a:endParaRPr lang="nl-NL" b="1" dirty="0"/>
          </a:p>
          <a:p>
            <a:endParaRPr lang="nl-NL" b="1" dirty="0"/>
          </a:p>
          <a:p>
            <a:endParaRPr lang="nl-NL" b="1" dirty="0"/>
          </a:p>
          <a:p>
            <a:endParaRPr lang="nl-NL" b="1" dirty="0"/>
          </a:p>
          <a:p>
            <a:r>
              <a:rPr lang="nl-NL" b="1" dirty="0"/>
              <a:t>1. Nieuwe Blackjack-Varianten</a:t>
            </a:r>
          </a:p>
          <a:p>
            <a:r>
              <a:rPr lang="nl-NL" b="1" dirty="0"/>
              <a:t>Beschrijving</a:t>
            </a:r>
            <a:r>
              <a:rPr lang="nl-NL" dirty="0"/>
              <a:t>: Voeg ondersteuning toe voor andere Blackjack-varianten, zoals:</a:t>
            </a:r>
          </a:p>
          <a:p>
            <a:pPr lvl="1"/>
            <a:r>
              <a:rPr lang="nl-NL" b="1" dirty="0"/>
              <a:t>European Blackjack</a:t>
            </a:r>
            <a:r>
              <a:rPr lang="nl-NL" dirty="0"/>
              <a:t>: Geen hole card voor de dealer.</a:t>
            </a:r>
          </a:p>
          <a:p>
            <a:pPr lvl="1"/>
            <a:r>
              <a:rPr lang="nl-NL" b="1" dirty="0"/>
              <a:t>Spanish 21</a:t>
            </a:r>
            <a:r>
              <a:rPr lang="nl-NL" dirty="0"/>
              <a:t>: Geen tienen in het deck, maar met extra bonusregels.</a:t>
            </a:r>
          </a:p>
          <a:p>
            <a:pPr lvl="1"/>
            <a:r>
              <a:rPr lang="nl-NL" b="1" dirty="0"/>
              <a:t>Free Bet Blackjack</a:t>
            </a:r>
            <a:r>
              <a:rPr lang="nl-NL" dirty="0"/>
              <a:t>: Gratis doubles en splits in bepaalde situaties.</a:t>
            </a:r>
          </a:p>
          <a:p>
            <a:r>
              <a:rPr lang="nl-NL" b="1" dirty="0"/>
              <a:t>Impact</a:t>
            </a:r>
            <a:r>
              <a:rPr lang="nl-NL" dirty="0"/>
              <a:t>: Maakt het spel veelzijdiger en aantrekkelijker voor verschillende doelgroepen.</a:t>
            </a:r>
            <a:br>
              <a:rPr lang="nl-NL" dirty="0"/>
            </a:br>
            <a:endParaRPr lang="nl-NL" dirty="0"/>
          </a:p>
          <a:p>
            <a:r>
              <a:rPr lang="nl-NL" b="1" dirty="0"/>
              <a:t>3. </a:t>
            </a:r>
            <a:r>
              <a:rPr lang="nl-NL" b="1" dirty="0" err="1"/>
              <a:t>Multiplayer</a:t>
            </a:r>
            <a:r>
              <a:rPr lang="nl-NL" b="1" dirty="0"/>
              <a:t> Ondersteuning</a:t>
            </a:r>
          </a:p>
          <a:p>
            <a:r>
              <a:rPr lang="nl-NL" b="1" dirty="0"/>
              <a:t>Beschrijving</a:t>
            </a:r>
            <a:r>
              <a:rPr lang="nl-NL" dirty="0"/>
              <a:t>: Voeg ondersteuning toe voor meerdere menselijke spelers via:</a:t>
            </a:r>
          </a:p>
          <a:p>
            <a:pPr lvl="1"/>
            <a:r>
              <a:rPr lang="nl-NL" b="1" dirty="0"/>
              <a:t>Online </a:t>
            </a:r>
            <a:r>
              <a:rPr lang="nl-NL" b="1" dirty="0" err="1"/>
              <a:t>Multiplayer</a:t>
            </a:r>
            <a:r>
              <a:rPr lang="nl-NL" dirty="0"/>
              <a:t>: Gebruik </a:t>
            </a:r>
            <a:r>
              <a:rPr lang="nl-NL" dirty="0" err="1"/>
              <a:t>websockets</a:t>
            </a:r>
            <a:r>
              <a:rPr lang="nl-NL" dirty="0"/>
              <a:t> of een server-client-architectuur.</a:t>
            </a:r>
          </a:p>
          <a:p>
            <a:pPr lvl="1"/>
            <a:r>
              <a:rPr lang="nl-NL" b="1" dirty="0" err="1"/>
              <a:t>Local</a:t>
            </a:r>
            <a:r>
              <a:rPr lang="nl-NL" b="1" dirty="0"/>
              <a:t> </a:t>
            </a:r>
            <a:r>
              <a:rPr lang="nl-NL" b="1" dirty="0" err="1"/>
              <a:t>Multiplayer</a:t>
            </a:r>
            <a:r>
              <a:rPr lang="nl-NL" dirty="0"/>
              <a:t>: Speel met meerdere spelers op één apparaat.</a:t>
            </a:r>
          </a:p>
          <a:p>
            <a:r>
              <a:rPr lang="nl-NL" b="1" dirty="0"/>
              <a:t>Impact</a:t>
            </a:r>
            <a:r>
              <a:rPr lang="nl-NL" dirty="0"/>
              <a:t>: Verhoogt de sociale interactie en het gebruiksgemak.</a:t>
            </a:r>
          </a:p>
          <a:p>
            <a:endParaRPr lang="nl-NL" dirty="0"/>
          </a:p>
          <a:p>
            <a:r>
              <a:rPr lang="nl-NL" b="1" dirty="0"/>
              <a:t>4. Uitgebreide Statistieken</a:t>
            </a:r>
          </a:p>
          <a:p>
            <a:r>
              <a:rPr lang="nl-NL" b="1" dirty="0"/>
              <a:t>Beschrijving</a:t>
            </a:r>
            <a:r>
              <a:rPr lang="nl-NL" dirty="0"/>
              <a:t>:</a:t>
            </a:r>
          </a:p>
          <a:p>
            <a:pPr lvl="1"/>
            <a:r>
              <a:rPr lang="nl-NL" dirty="0"/>
              <a:t>Voeg meer gedetailleerde statistieken toe, zoals winstpercentages per strategie of per speler.</a:t>
            </a:r>
          </a:p>
          <a:p>
            <a:pPr lvl="1"/>
            <a:r>
              <a:rPr lang="nl-NL" dirty="0"/>
              <a:t>Genereer rapporten en visualisaties van </a:t>
            </a:r>
            <a:r>
              <a:rPr lang="nl-NL" dirty="0" err="1"/>
              <a:t>lange-termijnresultaten</a:t>
            </a:r>
            <a:r>
              <a:rPr lang="nl-NL" dirty="0"/>
              <a:t>.</a:t>
            </a:r>
          </a:p>
          <a:p>
            <a:r>
              <a:rPr lang="nl-NL" b="1" dirty="0"/>
              <a:t>Impact</a:t>
            </a:r>
            <a:r>
              <a:rPr lang="nl-NL" dirty="0"/>
              <a:t>: Helpt spelers en onderzoekers om strategieën beter te analyseren.</a:t>
            </a:r>
          </a:p>
          <a:p>
            <a:br>
              <a:rPr lang="nl-NL" dirty="0"/>
            </a:br>
            <a:endParaRPr lang="nl-NL" dirty="0"/>
          </a:p>
          <a:p>
            <a:r>
              <a:rPr lang="nl-NL" b="1" dirty="0"/>
              <a:t>7. Meer Strategieën</a:t>
            </a:r>
          </a:p>
          <a:p>
            <a:r>
              <a:rPr lang="nl-NL" b="1" dirty="0"/>
              <a:t>Beschrijving</a:t>
            </a:r>
            <a:r>
              <a:rPr lang="nl-NL" dirty="0"/>
              <a:t>:</a:t>
            </a:r>
          </a:p>
          <a:p>
            <a:pPr lvl="1"/>
            <a:r>
              <a:rPr lang="nl-NL" dirty="0"/>
              <a:t>Voeg ondersteuning toe voor meer geavanceerde strategieën, zoals </a:t>
            </a:r>
            <a:r>
              <a:rPr lang="nl-NL" dirty="0" err="1"/>
              <a:t>Wonging</a:t>
            </a:r>
            <a:r>
              <a:rPr lang="nl-NL" dirty="0"/>
              <a:t> (inzetten bij gunstige tellingen).</a:t>
            </a:r>
          </a:p>
          <a:p>
            <a:pPr lvl="1"/>
            <a:r>
              <a:rPr lang="nl-NL" dirty="0"/>
              <a:t>Implementeer strategieën voor specifieke varianten van Blackjack.</a:t>
            </a:r>
          </a:p>
          <a:p>
            <a:r>
              <a:rPr lang="nl-NL" b="1" dirty="0"/>
              <a:t>Impact</a:t>
            </a:r>
            <a:r>
              <a:rPr lang="nl-NL" dirty="0"/>
              <a:t>: Maakt het spel uitdagender en educatiever.</a:t>
            </a:r>
          </a:p>
          <a:p>
            <a:br>
              <a:rPr lang="nl-NL" dirty="0"/>
            </a:br>
            <a:endParaRPr lang="nl-NL" dirty="0"/>
          </a:p>
          <a:p>
            <a:r>
              <a:rPr lang="nl-NL" b="1" dirty="0"/>
              <a:t>8. Geluidseffecten en Muziek</a:t>
            </a:r>
          </a:p>
          <a:p>
            <a:r>
              <a:rPr lang="nl-NL" b="1" dirty="0"/>
              <a:t>Beschrijving</a:t>
            </a:r>
            <a:r>
              <a:rPr lang="nl-NL" dirty="0"/>
              <a:t>: Voeg geluidseffecten toe voor kaartdeals, inzetten, en overwinningen, samen met achtergrondmuziek.</a:t>
            </a:r>
          </a:p>
          <a:p>
            <a:r>
              <a:rPr lang="nl-NL" b="1" dirty="0"/>
              <a:t>Impact</a:t>
            </a:r>
            <a:r>
              <a:rPr lang="nl-NL" dirty="0"/>
              <a:t>: Verhoogt de immersie en het plezier van het spel.</a:t>
            </a:r>
          </a:p>
          <a:p>
            <a:endParaRPr lang="nl-NL"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8C61668-0751-35B8-CABE-AE25192E3F36}"/>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036F9209-22E3-CCC6-CF19-390135737F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55E3E54D-90FA-DE1F-3119-0582ED130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76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1928303e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97" name="Google Shape;697;g111928303e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290" name="Google Shape;2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888" name="Google Shape;88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1928303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1928303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23" name="Google Shape;323;g111928303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In dit project bouwen we een AI die het kaartspel Blackjack speelt. De focus ligt op het implementeren van een beslissingsstrategie die bepaalt welke actie de AI neemt: kaart vragen (hit), passen (stand), dubbelen (double down) of splitsen (split).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1928303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17" name="Google Shape;617;g111928303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BC59D80C-F38B-0EAF-ECE9-53C1F97523BC}"/>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79A06519-8339-83CD-6D72-A7FA4F9B4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02DAFF90-654E-2281-26F4-7B937B3D9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Op deze slide zien we de belangrijkste projectdoelen van onze Blackjack AI. Eerst en vooral wilden we een NPC maken die zelfstandig Blackjack kan spelen. Deze NPC volgt een vaste beslissingsstrategie en kan automatisch acties uitvoeren zoals hit, stand, double down en split. Daarnaast was gebruiksvriendelijkheid een belangrijk doel, daarom hebben we gekozen voor een eenvoudige en duidelijke GUI zodat het spel makkelijk te spelen en te begrijpen is. We wilden het spel ook kunnen simuleren, zodat rondes automatisch kunnen verlopen en resultaten geanalyseerd kunnen worden. Tot slot is er de dealer, die instaat voor het uitdelen van kaarten en het correct toepassen van de officiële Blackjack-regels.</a:t>
            </a:r>
            <a:endParaRPr dirty="0"/>
          </a:p>
        </p:txBody>
      </p:sp>
    </p:spTree>
    <p:extLst>
      <p:ext uri="{BB962C8B-B14F-4D97-AF65-F5344CB8AC3E}">
        <p14:creationId xmlns:p14="http://schemas.microsoft.com/office/powerpoint/2010/main" val="338897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928303e8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66" name="Google Shape;366;g111928303e8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Onze probleemstelling was hoe we een correcte en realistische Blackjack-engine konden ontwerpen. Daarbij moesten we rekening houden met verschillende onderdelen zoals de spelregels, het beheren van één of meerdere decks, de logica van de dealer en de inzetregels. Een belangrijke uitdaging was ervoor zorgen dat de AI alle nodige informatie krijgt om juiste beslissingen te nemen. De AI moet weten welke kaarten getrokken worden, wat de mogelijke handwaardes zijn en in welke situatie hij zich bevindt. Het doel was dus niet alleen een werkend spel, maar ook een structuur die logisch, </a:t>
            </a:r>
            <a:r>
              <a:rPr lang="nl-NL" dirty="0" err="1"/>
              <a:t>uitbreidbaar</a:t>
            </a:r>
            <a:r>
              <a:rPr lang="nl-NL" dirty="0"/>
              <a:t> en geschikt is voor AI-beslissingen.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9E7B51B0-B841-06B7-D303-2467638B34C3}"/>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25622845-B648-4F69-9247-DC411DB74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0AD53415-99EF-5B17-C232-AEC98F5AD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528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1928303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48" name="Google Shape;448;g111928303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 </a:t>
            </a:r>
            <a:r>
              <a:rPr lang="en-GB" err="1"/>
              <a:t>SpelregelsKlassieke</a:t>
            </a:r>
            <a:r>
              <a:rPr lang="en-GB"/>
              <a:t> Blackjack‑regels: Aces </a:t>
            </a:r>
            <a:r>
              <a:rPr lang="en-GB" err="1"/>
              <a:t>flexibel</a:t>
            </a:r>
            <a:r>
              <a:rPr lang="en-GB"/>
              <a:t> (1/11), dealer hit tot soft‑17 (</a:t>
            </a:r>
            <a:r>
              <a:rPr lang="en-GB" err="1"/>
              <a:t>configureerbaar</a:t>
            </a:r>
            <a:r>
              <a:rPr lang="en-GB"/>
              <a:t>), blackjack </a:t>
            </a:r>
            <a:r>
              <a:rPr lang="en-GB" err="1"/>
              <a:t>betaalt</a:t>
            </a:r>
            <a:r>
              <a:rPr lang="en-GB"/>
              <a:t> 3:2.MVP‑focus: hit, stand, double (split/insurance </a:t>
            </a:r>
            <a:r>
              <a:rPr lang="en-GB" err="1"/>
              <a:t>voorlopig</a:t>
            </a:r>
            <a:r>
              <a:rPr lang="en-GB"/>
              <a:t> </a:t>
            </a:r>
            <a:r>
              <a:rPr lang="en-GB" err="1"/>
              <a:t>niet</a:t>
            </a:r>
            <a:r>
              <a:rPr lang="en-GB"/>
              <a:t>).</a:t>
            </a:r>
            <a:r>
              <a:rPr lang="en-GB" err="1"/>
              <a:t>Resultaatafhandeling</a:t>
            </a:r>
            <a:r>
              <a:rPr lang="en-GB"/>
              <a:t>: win/lose/push + blackjack‑</a:t>
            </a:r>
            <a:r>
              <a:rPr lang="en-GB" err="1"/>
              <a:t>uitbetaling</a:t>
            </a:r>
            <a:r>
              <a:rPr lang="en-GB"/>
              <a:t>.</a:t>
            </a:r>
            <a:br>
              <a:rPr lang="en-GB"/>
            </a:br>
            <a:r>
              <a:rPr lang="en-GB"/>
              <a:t>2. Shoe &amp; Deck </a:t>
            </a:r>
            <a:r>
              <a:rPr lang="en-GB" err="1"/>
              <a:t>ManagementOndersteuning</a:t>
            </a:r>
            <a:r>
              <a:rPr lang="en-GB"/>
              <a:t> </a:t>
            </a:r>
            <a:r>
              <a:rPr lang="en-GB" err="1"/>
              <a:t>voor</a:t>
            </a:r>
            <a:r>
              <a:rPr lang="en-GB"/>
              <a:t> N decks (</a:t>
            </a:r>
            <a:r>
              <a:rPr lang="en-GB" err="1"/>
              <a:t>standaard</a:t>
            </a:r>
            <a:r>
              <a:rPr lang="en-GB"/>
              <a:t> 6).Reshuffle‑</a:t>
            </a:r>
            <a:r>
              <a:rPr lang="en-GB" err="1"/>
              <a:t>beleid</a:t>
            </a:r>
            <a:r>
              <a:rPr lang="en-GB"/>
              <a:t> </a:t>
            </a:r>
            <a:r>
              <a:rPr lang="en-GB" err="1"/>
              <a:t>configureerbaar:reshuffle_at_percent</a:t>
            </a:r>
            <a:r>
              <a:rPr lang="en-GB"/>
              <a:t> (</a:t>
            </a:r>
            <a:r>
              <a:rPr lang="en-GB" err="1"/>
              <a:t>bijv</a:t>
            </a:r>
            <a:r>
              <a:rPr lang="en-GB"/>
              <a:t>. 25% </a:t>
            </a:r>
            <a:r>
              <a:rPr lang="en-GB" err="1"/>
              <a:t>kaarten</a:t>
            </a:r>
            <a:r>
              <a:rPr lang="en-GB"/>
              <a:t> over)reshuffle </a:t>
            </a:r>
            <a:r>
              <a:rPr lang="en-GB" err="1"/>
              <a:t>na</a:t>
            </a:r>
            <a:r>
              <a:rPr lang="en-GB"/>
              <a:t> </a:t>
            </a:r>
            <a:r>
              <a:rPr lang="en-GB" err="1"/>
              <a:t>elke</a:t>
            </a:r>
            <a:r>
              <a:rPr lang="en-GB"/>
              <a:t> ronde (</a:t>
            </a:r>
            <a:r>
              <a:rPr lang="en-GB" err="1"/>
              <a:t>standaard</a:t>
            </a:r>
            <a:r>
              <a:rPr lang="en-GB"/>
              <a:t>)</a:t>
            </a:r>
            <a:br>
              <a:rPr lang="en-GB"/>
            </a:br>
            <a:r>
              <a:rPr lang="nl-NL"/>
              <a:t>4. Events / </a:t>
            </a:r>
            <a:r>
              <a:rPr lang="nl-NL" err="1"/>
              <a:t>ObserversNPC</a:t>
            </a:r>
            <a:r>
              <a:rPr lang="nl-NL"/>
              <a:t> registreert zich als draw </a:t>
            </a:r>
            <a:r>
              <a:rPr lang="nl-NL" err="1"/>
              <a:t>observer</a:t>
            </a:r>
            <a:r>
              <a:rPr lang="nl-NL"/>
              <a:t> om elke kaart te </a:t>
            </a:r>
            <a:r>
              <a:rPr lang="nl-NL" err="1"/>
              <a:t>zien.Essentieel</a:t>
            </a:r>
            <a:r>
              <a:rPr lang="nl-NL"/>
              <a:t> voor deterministische card </a:t>
            </a:r>
            <a:r>
              <a:rPr lang="nl-NL" err="1"/>
              <a:t>counting</a:t>
            </a:r>
            <a:r>
              <a:rPr lang="nl-NL"/>
              <a:t>.</a:t>
            </a:r>
            <a:br>
              <a:rPr lang="nl-NL"/>
            </a:br>
            <a:r>
              <a:rPr lang="nl-NL"/>
              <a:t>5. </a:t>
            </a:r>
            <a:r>
              <a:rPr lang="nl-NL" err="1"/>
              <a:t>TestingUnit</a:t>
            </a:r>
            <a:r>
              <a:rPr lang="nl-NL"/>
              <a:t>‑tests </a:t>
            </a:r>
            <a:r>
              <a:rPr lang="nl-NL" err="1"/>
              <a:t>voor:handwaardes</a:t>
            </a:r>
            <a:r>
              <a:rPr lang="nl-NL"/>
              <a:t> (Aces, </a:t>
            </a:r>
            <a:r>
              <a:rPr lang="nl-NL" err="1"/>
              <a:t>bust</a:t>
            </a:r>
            <a:r>
              <a:rPr lang="nl-NL"/>
              <a:t>, blackjack)dealer‑</a:t>
            </a:r>
            <a:r>
              <a:rPr lang="nl-NL" err="1"/>
              <a:t>gedragdeterministische</a:t>
            </a:r>
            <a:r>
              <a:rPr lang="nl-NL"/>
              <a:t> </a:t>
            </a:r>
            <a:r>
              <a:rPr lang="nl-NL" err="1"/>
              <a:t>dealing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9600" y="1330803"/>
            <a:ext cx="4962000" cy="2066400"/>
          </a:xfrm>
          <a:prstGeom prst="rect">
            <a:avLst/>
          </a:prstGeom>
          <a:noFill/>
        </p:spPr>
        <p:txBody>
          <a:bodyPr spcFirstLastPara="1" wrap="square" lIns="91425" tIns="91425" rIns="91425" bIns="91425" anchor="ctr" anchorCtr="0">
            <a:noAutofit/>
          </a:bodyPr>
          <a:lstStyle>
            <a:lvl1pPr lvl="0" algn="l">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9600" y="3446997"/>
            <a:ext cx="38100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500"/>
              <a:buNone/>
              <a:defRPr>
                <a:solidFill>
                  <a:srgbClr val="000000"/>
                </a:solidFill>
                <a:latin typeface="Nanum Gothic"/>
                <a:ea typeface="Nanum Gothic"/>
                <a:cs typeface="Nanum Gothic"/>
                <a:sym typeface="Nanum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17000"/>
          </a:blip>
          <a:stretch>
            <a:fillRect/>
          </a:stretch>
        </p:blipFill>
        <p:spPr>
          <a:xfrm>
            <a:off x="0" y="0"/>
            <a:ext cx="9144000" cy="5143500"/>
          </a:xfrm>
          <a:prstGeom prst="rect">
            <a:avLst/>
          </a:prstGeom>
          <a:noFill/>
          <a:ln>
            <a:noFill/>
          </a:ln>
        </p:spPr>
      </p:pic>
      <p:cxnSp>
        <p:nvCxnSpPr>
          <p:cNvPr id="12" name="Google Shape;12;p2"/>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20"/>
        <p:cNvGrpSpPr/>
        <p:nvPr/>
      </p:nvGrpSpPr>
      <p:grpSpPr>
        <a:xfrm>
          <a:off x="0" y="0"/>
          <a:ext cx="0" cy="0"/>
          <a:chOff x="0" y="0"/>
          <a:chExt cx="0" cy="0"/>
        </a:xfrm>
      </p:grpSpPr>
      <p:pic>
        <p:nvPicPr>
          <p:cNvPr id="121" name="Google Shape;121;p16"/>
          <p:cNvPicPr preferRelativeResize="0"/>
          <p:nvPr/>
        </p:nvPicPr>
        <p:blipFill>
          <a:blip r:embed="rId2">
            <a:alphaModFix/>
          </a:blip>
          <a:stretch>
            <a:fillRect/>
          </a:stretch>
        </p:blipFill>
        <p:spPr>
          <a:xfrm>
            <a:off x="152399" y="3674024"/>
            <a:ext cx="584200" cy="605225"/>
          </a:xfrm>
          <a:prstGeom prst="rect">
            <a:avLst/>
          </a:prstGeom>
          <a:noFill/>
          <a:ln>
            <a:noFill/>
          </a:ln>
        </p:spPr>
      </p:pic>
      <p:sp>
        <p:nvSpPr>
          <p:cNvPr id="122" name="Google Shape;122;p16"/>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23" name="Google Shape;123;p16"/>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24" name="Google Shape;124;p16"/>
          <p:cNvPicPr preferRelativeResize="0"/>
          <p:nvPr/>
        </p:nvPicPr>
        <p:blipFill>
          <a:blip r:embed="rId3">
            <a:alphaModFix/>
          </a:blip>
          <a:stretch>
            <a:fillRect/>
          </a:stretch>
        </p:blipFill>
        <p:spPr>
          <a:xfrm rot="10800000" flipH="1">
            <a:off x="143025" y="3893126"/>
            <a:ext cx="988901" cy="1144900"/>
          </a:xfrm>
          <a:prstGeom prst="rect">
            <a:avLst/>
          </a:prstGeom>
          <a:noFill/>
          <a:ln>
            <a:noFill/>
          </a:ln>
        </p:spPr>
      </p:pic>
      <p:pic>
        <p:nvPicPr>
          <p:cNvPr id="125" name="Google Shape;125;p16"/>
          <p:cNvPicPr preferRelativeResize="0"/>
          <p:nvPr/>
        </p:nvPicPr>
        <p:blipFill>
          <a:blip r:embed="rId4">
            <a:alphaModFix/>
          </a:blip>
          <a:stretch>
            <a:fillRect/>
          </a:stretch>
        </p:blipFill>
        <p:spPr>
          <a:xfrm>
            <a:off x="8120050" y="707951"/>
            <a:ext cx="900375" cy="851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2586600" y="3671177"/>
            <a:ext cx="3970800" cy="5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7"/>
          <p:cNvSpPr txBox="1">
            <a:spLocks noGrp="1"/>
          </p:cNvSpPr>
          <p:nvPr>
            <p:ph type="subTitle" idx="1"/>
          </p:nvPr>
        </p:nvSpPr>
        <p:spPr>
          <a:xfrm>
            <a:off x="2587350" y="4233727"/>
            <a:ext cx="3969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29" name="Google Shape;129;p17"/>
          <p:cNvCxnSpPr/>
          <p:nvPr/>
        </p:nvCxnSpPr>
        <p:spPr>
          <a:xfrm rot="10800000" flipH="1">
            <a:off x="713425" y="268288"/>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17"/>
          <p:cNvCxnSpPr/>
          <p:nvPr/>
        </p:nvCxnSpPr>
        <p:spPr>
          <a:xfrm>
            <a:off x="8787625" y="539438"/>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7"/>
          <p:cNvCxnSpPr/>
          <p:nvPr/>
        </p:nvCxnSpPr>
        <p:spPr>
          <a:xfrm>
            <a:off x="356375" y="548038"/>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7"/>
          <p:cNvCxnSpPr/>
          <p:nvPr/>
        </p:nvCxnSpPr>
        <p:spPr>
          <a:xfrm rot="10800000" flipH="1">
            <a:off x="713425" y="4867713"/>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33" name="Google Shape;133;p17"/>
          <p:cNvPicPr preferRelativeResize="0"/>
          <p:nvPr/>
        </p:nvPicPr>
        <p:blipFill>
          <a:blip r:embed="rId2">
            <a:alphaModFix/>
          </a:blip>
          <a:stretch>
            <a:fillRect/>
          </a:stretch>
        </p:blipFill>
        <p:spPr>
          <a:xfrm>
            <a:off x="76198" y="64070"/>
            <a:ext cx="713425" cy="739080"/>
          </a:xfrm>
          <a:prstGeom prst="rect">
            <a:avLst/>
          </a:prstGeom>
          <a:noFill/>
          <a:ln>
            <a:noFill/>
          </a:ln>
        </p:spPr>
      </p:pic>
      <p:pic>
        <p:nvPicPr>
          <p:cNvPr id="134" name="Google Shape;134;p17"/>
          <p:cNvPicPr preferRelativeResize="0"/>
          <p:nvPr/>
        </p:nvPicPr>
        <p:blipFill>
          <a:blip r:embed="rId3">
            <a:alphaModFix/>
          </a:blip>
          <a:stretch>
            <a:fillRect/>
          </a:stretch>
        </p:blipFill>
        <p:spPr>
          <a:xfrm>
            <a:off x="8236050" y="4293041"/>
            <a:ext cx="841275" cy="795150"/>
          </a:xfrm>
          <a:prstGeom prst="rect">
            <a:avLst/>
          </a:prstGeom>
          <a:noFill/>
          <a:ln>
            <a:noFill/>
          </a:ln>
        </p:spPr>
      </p:pic>
      <p:pic>
        <p:nvPicPr>
          <p:cNvPr id="135" name="Google Shape;135;p17"/>
          <p:cNvPicPr preferRelativeResize="0"/>
          <p:nvPr/>
        </p:nvPicPr>
        <p:blipFill>
          <a:blip r:embed="rId4">
            <a:alphaModFix/>
          </a:blip>
          <a:stretch>
            <a:fillRect/>
          </a:stretch>
        </p:blipFill>
        <p:spPr>
          <a:xfrm rot="5400000">
            <a:off x="8673812" y="4218210"/>
            <a:ext cx="372225" cy="396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3334600" y="2471604"/>
            <a:ext cx="5052000" cy="5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3335500" y="3109796"/>
            <a:ext cx="5050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39" name="Google Shape;139;p18"/>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8"/>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2129352" y="1746125"/>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3"/>
          <p:cNvSpPr txBox="1">
            <a:spLocks noGrp="1"/>
          </p:cNvSpPr>
          <p:nvPr>
            <p:ph type="subTitle" idx="1"/>
          </p:nvPr>
        </p:nvSpPr>
        <p:spPr>
          <a:xfrm>
            <a:off x="2129352" y="2111194"/>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3" name="Google Shape;183;p23"/>
          <p:cNvSpPr txBox="1">
            <a:spLocks noGrp="1"/>
          </p:cNvSpPr>
          <p:nvPr>
            <p:ph type="title" idx="2"/>
          </p:nvPr>
        </p:nvSpPr>
        <p:spPr>
          <a:xfrm>
            <a:off x="5935548" y="1746125"/>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3"/>
          <p:cNvSpPr txBox="1">
            <a:spLocks noGrp="1"/>
          </p:cNvSpPr>
          <p:nvPr>
            <p:ph type="subTitle" idx="3"/>
          </p:nvPr>
        </p:nvSpPr>
        <p:spPr>
          <a:xfrm>
            <a:off x="5935548" y="2111194"/>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5" name="Google Shape;185;p23"/>
          <p:cNvSpPr txBox="1">
            <a:spLocks noGrp="1"/>
          </p:cNvSpPr>
          <p:nvPr>
            <p:ph type="title" idx="4"/>
          </p:nvPr>
        </p:nvSpPr>
        <p:spPr>
          <a:xfrm>
            <a:off x="2129352" y="3270130"/>
            <a:ext cx="2142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3"/>
          <p:cNvSpPr txBox="1">
            <a:spLocks noGrp="1"/>
          </p:cNvSpPr>
          <p:nvPr>
            <p:ph type="subTitle" idx="5"/>
          </p:nvPr>
        </p:nvSpPr>
        <p:spPr>
          <a:xfrm>
            <a:off x="2129352" y="3635199"/>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7" name="Google Shape;187;p23"/>
          <p:cNvSpPr txBox="1">
            <a:spLocks noGrp="1"/>
          </p:cNvSpPr>
          <p:nvPr>
            <p:ph type="title" idx="6"/>
          </p:nvPr>
        </p:nvSpPr>
        <p:spPr>
          <a:xfrm>
            <a:off x="5935548" y="3270130"/>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3"/>
          <p:cNvSpPr txBox="1">
            <a:spLocks noGrp="1"/>
          </p:cNvSpPr>
          <p:nvPr>
            <p:ph type="subTitle" idx="7"/>
          </p:nvPr>
        </p:nvSpPr>
        <p:spPr>
          <a:xfrm>
            <a:off x="5935548" y="3635199"/>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9" name="Google Shape;189;p23"/>
          <p:cNvSpPr txBox="1">
            <a:spLocks noGrp="1"/>
          </p:cNvSpPr>
          <p:nvPr>
            <p:ph type="title" idx="8"/>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90" name="Google Shape;190;p23"/>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23"/>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192" name="Google Shape;192;p23"/>
          <p:cNvPicPr preferRelativeResize="0"/>
          <p:nvPr/>
        </p:nvPicPr>
        <p:blipFill>
          <a:blip r:embed="rId2">
            <a:alphaModFix/>
          </a:blip>
          <a:stretch>
            <a:fillRect/>
          </a:stretch>
        </p:blipFill>
        <p:spPr>
          <a:xfrm rot="-8">
            <a:off x="110675" y="69699"/>
            <a:ext cx="885950" cy="917798"/>
          </a:xfrm>
          <a:prstGeom prst="rect">
            <a:avLst/>
          </a:prstGeom>
          <a:noFill/>
          <a:ln>
            <a:noFill/>
          </a:ln>
        </p:spPr>
      </p:pic>
      <p:pic>
        <p:nvPicPr>
          <p:cNvPr id="193" name="Google Shape;193;p23"/>
          <p:cNvPicPr preferRelativeResize="0"/>
          <p:nvPr/>
        </p:nvPicPr>
        <p:blipFill>
          <a:blip r:embed="rId3">
            <a:alphaModFix/>
          </a:blip>
          <a:stretch>
            <a:fillRect/>
          </a:stretch>
        </p:blipFill>
        <p:spPr>
          <a:xfrm rot="5400000">
            <a:off x="8189450" y="4104350"/>
            <a:ext cx="919426" cy="898026"/>
          </a:xfrm>
          <a:prstGeom prst="rect">
            <a:avLst/>
          </a:prstGeom>
          <a:noFill/>
          <a:ln>
            <a:noFill/>
          </a:ln>
        </p:spPr>
      </p:pic>
      <p:pic>
        <p:nvPicPr>
          <p:cNvPr id="194" name="Google Shape;194;p23"/>
          <p:cNvPicPr preferRelativeResize="0"/>
          <p:nvPr/>
        </p:nvPicPr>
        <p:blipFill>
          <a:blip r:embed="rId4">
            <a:alphaModFix/>
          </a:blip>
          <a:stretch>
            <a:fillRect/>
          </a:stretch>
        </p:blipFill>
        <p:spPr>
          <a:xfrm rot="6300002">
            <a:off x="7790850" y="4565523"/>
            <a:ext cx="449975" cy="479575"/>
          </a:xfrm>
          <a:prstGeom prst="rect">
            <a:avLst/>
          </a:prstGeom>
          <a:noFill/>
          <a:ln>
            <a:noFill/>
          </a:ln>
        </p:spPr>
      </p:pic>
      <p:pic>
        <p:nvPicPr>
          <p:cNvPr id="195" name="Google Shape;195;p23"/>
          <p:cNvPicPr preferRelativeResize="0"/>
          <p:nvPr/>
        </p:nvPicPr>
        <p:blipFill>
          <a:blip r:embed="rId4">
            <a:alphaModFix/>
          </a:blip>
          <a:stretch>
            <a:fillRect/>
          </a:stretch>
        </p:blipFill>
        <p:spPr>
          <a:xfrm rot="10800000">
            <a:off x="8562375" y="3872098"/>
            <a:ext cx="449975" cy="479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2003609" y="1311150"/>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4"/>
          <p:cNvSpPr txBox="1">
            <a:spLocks noGrp="1"/>
          </p:cNvSpPr>
          <p:nvPr>
            <p:ph type="subTitle" idx="1"/>
          </p:nvPr>
        </p:nvSpPr>
        <p:spPr>
          <a:xfrm>
            <a:off x="2003609" y="1692888"/>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9" name="Google Shape;199;p24"/>
          <p:cNvSpPr txBox="1">
            <a:spLocks noGrp="1"/>
          </p:cNvSpPr>
          <p:nvPr>
            <p:ph type="title" idx="2"/>
          </p:nvPr>
        </p:nvSpPr>
        <p:spPr>
          <a:xfrm>
            <a:off x="5751141" y="1311150"/>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4"/>
          <p:cNvSpPr txBox="1">
            <a:spLocks noGrp="1"/>
          </p:cNvSpPr>
          <p:nvPr>
            <p:ph type="subTitle" idx="3"/>
          </p:nvPr>
        </p:nvSpPr>
        <p:spPr>
          <a:xfrm>
            <a:off x="5751141" y="1692888"/>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1" name="Google Shape;201;p24"/>
          <p:cNvSpPr txBox="1">
            <a:spLocks noGrp="1"/>
          </p:cNvSpPr>
          <p:nvPr>
            <p:ph type="title" idx="4"/>
          </p:nvPr>
        </p:nvSpPr>
        <p:spPr>
          <a:xfrm>
            <a:off x="2003609" y="2453578"/>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4"/>
          <p:cNvSpPr txBox="1">
            <a:spLocks noGrp="1"/>
          </p:cNvSpPr>
          <p:nvPr>
            <p:ph type="subTitle" idx="5"/>
          </p:nvPr>
        </p:nvSpPr>
        <p:spPr>
          <a:xfrm>
            <a:off x="2003609" y="2835316"/>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3" name="Google Shape;203;p24"/>
          <p:cNvSpPr txBox="1">
            <a:spLocks noGrp="1"/>
          </p:cNvSpPr>
          <p:nvPr>
            <p:ph type="title" idx="6"/>
          </p:nvPr>
        </p:nvSpPr>
        <p:spPr>
          <a:xfrm>
            <a:off x="5751141" y="2453578"/>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4"/>
          <p:cNvSpPr txBox="1">
            <a:spLocks noGrp="1"/>
          </p:cNvSpPr>
          <p:nvPr>
            <p:ph type="subTitle" idx="7"/>
          </p:nvPr>
        </p:nvSpPr>
        <p:spPr>
          <a:xfrm>
            <a:off x="5751141" y="2835316"/>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5" name="Google Shape;205;p24"/>
          <p:cNvSpPr txBox="1">
            <a:spLocks noGrp="1"/>
          </p:cNvSpPr>
          <p:nvPr>
            <p:ph type="title" idx="8"/>
          </p:nvPr>
        </p:nvSpPr>
        <p:spPr>
          <a:xfrm>
            <a:off x="5751141" y="3597162"/>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4"/>
          <p:cNvSpPr txBox="1">
            <a:spLocks noGrp="1"/>
          </p:cNvSpPr>
          <p:nvPr>
            <p:ph type="subTitle" idx="9"/>
          </p:nvPr>
        </p:nvSpPr>
        <p:spPr>
          <a:xfrm>
            <a:off x="5751141" y="3978900"/>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7" name="Google Shape;207;p24"/>
          <p:cNvSpPr txBox="1">
            <a:spLocks noGrp="1"/>
          </p:cNvSpPr>
          <p:nvPr>
            <p:ph type="title" idx="13"/>
          </p:nvPr>
        </p:nvSpPr>
        <p:spPr>
          <a:xfrm>
            <a:off x="2003609" y="3597162"/>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4"/>
          <p:cNvSpPr txBox="1">
            <a:spLocks noGrp="1"/>
          </p:cNvSpPr>
          <p:nvPr>
            <p:ph type="subTitle" idx="14"/>
          </p:nvPr>
        </p:nvSpPr>
        <p:spPr>
          <a:xfrm>
            <a:off x="2003609" y="3978900"/>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9" name="Google Shape;209;p24"/>
          <p:cNvSpPr txBox="1">
            <a:spLocks noGrp="1"/>
          </p:cNvSpPr>
          <p:nvPr>
            <p:ph type="title" idx="15"/>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210" name="Google Shape;210;p24"/>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4"/>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212" name="Google Shape;212;p24"/>
          <p:cNvPicPr preferRelativeResize="0"/>
          <p:nvPr/>
        </p:nvPicPr>
        <p:blipFill>
          <a:blip r:embed="rId2">
            <a:alphaModFix/>
          </a:blip>
          <a:stretch>
            <a:fillRect/>
          </a:stretch>
        </p:blipFill>
        <p:spPr>
          <a:xfrm>
            <a:off x="76200" y="83126"/>
            <a:ext cx="1001675" cy="760563"/>
          </a:xfrm>
          <a:prstGeom prst="rect">
            <a:avLst/>
          </a:prstGeom>
          <a:noFill/>
          <a:ln>
            <a:noFill/>
          </a:ln>
        </p:spPr>
      </p:pic>
      <p:pic>
        <p:nvPicPr>
          <p:cNvPr id="213" name="Google Shape;213;p24"/>
          <p:cNvPicPr preferRelativeResize="0"/>
          <p:nvPr/>
        </p:nvPicPr>
        <p:blipFill>
          <a:blip r:embed="rId3">
            <a:alphaModFix/>
          </a:blip>
          <a:stretch>
            <a:fillRect/>
          </a:stretch>
        </p:blipFill>
        <p:spPr>
          <a:xfrm>
            <a:off x="76206" y="809236"/>
            <a:ext cx="490107" cy="507746"/>
          </a:xfrm>
          <a:prstGeom prst="rect">
            <a:avLst/>
          </a:prstGeom>
          <a:noFill/>
          <a:ln>
            <a:noFill/>
          </a:ln>
        </p:spPr>
      </p:pic>
      <p:pic>
        <p:nvPicPr>
          <p:cNvPr id="214" name="Google Shape;214;p24"/>
          <p:cNvPicPr preferRelativeResize="0"/>
          <p:nvPr/>
        </p:nvPicPr>
        <p:blipFill>
          <a:blip r:embed="rId4">
            <a:alphaModFix/>
          </a:blip>
          <a:stretch>
            <a:fillRect/>
          </a:stretch>
        </p:blipFill>
        <p:spPr>
          <a:xfrm>
            <a:off x="8120225" y="3962844"/>
            <a:ext cx="1001667" cy="946725"/>
          </a:xfrm>
          <a:prstGeom prst="rect">
            <a:avLst/>
          </a:prstGeom>
          <a:noFill/>
          <a:ln>
            <a:noFill/>
          </a:ln>
        </p:spPr>
      </p:pic>
      <p:pic>
        <p:nvPicPr>
          <p:cNvPr id="215" name="Google Shape;215;p24"/>
          <p:cNvPicPr preferRelativeResize="0"/>
          <p:nvPr/>
        </p:nvPicPr>
        <p:blipFill>
          <a:blip r:embed="rId4">
            <a:alphaModFix/>
          </a:blip>
          <a:stretch>
            <a:fillRect/>
          </a:stretch>
        </p:blipFill>
        <p:spPr>
          <a:xfrm flipH="1">
            <a:off x="8542950" y="3365153"/>
            <a:ext cx="601050" cy="568094"/>
          </a:xfrm>
          <a:prstGeom prst="rect">
            <a:avLst/>
          </a:prstGeom>
          <a:noFill/>
          <a:ln>
            <a:noFill/>
          </a:ln>
        </p:spPr>
      </p:pic>
      <p:pic>
        <p:nvPicPr>
          <p:cNvPr id="216" name="Google Shape;216;p24"/>
          <p:cNvPicPr preferRelativeResize="0"/>
          <p:nvPr/>
        </p:nvPicPr>
        <p:blipFill>
          <a:blip r:embed="rId5">
            <a:alphaModFix/>
          </a:blip>
          <a:stretch>
            <a:fillRect/>
          </a:stretch>
        </p:blipFill>
        <p:spPr>
          <a:xfrm rot="10800000">
            <a:off x="8047652" y="158973"/>
            <a:ext cx="915524" cy="9257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30"/>
        <p:cNvGrpSpPr/>
        <p:nvPr/>
      </p:nvGrpSpPr>
      <p:grpSpPr>
        <a:xfrm>
          <a:off x="0" y="0"/>
          <a:ext cx="0" cy="0"/>
          <a:chOff x="0" y="0"/>
          <a:chExt cx="0" cy="0"/>
        </a:xfrm>
      </p:grpSpPr>
      <p:sp>
        <p:nvSpPr>
          <p:cNvPr id="231" name="Google Shape;231;p26"/>
          <p:cNvSpPr txBox="1">
            <a:spLocks noGrp="1"/>
          </p:cNvSpPr>
          <p:nvPr>
            <p:ph type="title" hasCustomPrompt="1"/>
          </p:nvPr>
        </p:nvSpPr>
        <p:spPr>
          <a:xfrm>
            <a:off x="1957374" y="172558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6"/>
          <p:cNvSpPr txBox="1">
            <a:spLocks noGrp="1"/>
          </p:cNvSpPr>
          <p:nvPr>
            <p:ph type="subTitle" idx="1"/>
          </p:nvPr>
        </p:nvSpPr>
        <p:spPr>
          <a:xfrm>
            <a:off x="720024" y="3209649"/>
            <a:ext cx="38463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33" name="Google Shape;233;p26"/>
          <p:cNvSpPr txBox="1">
            <a:spLocks noGrp="1"/>
          </p:cNvSpPr>
          <p:nvPr>
            <p:ph type="title" idx="2" hasCustomPrompt="1"/>
          </p:nvPr>
        </p:nvSpPr>
        <p:spPr>
          <a:xfrm>
            <a:off x="5815027" y="172558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4" name="Google Shape;234;p26"/>
          <p:cNvSpPr txBox="1">
            <a:spLocks noGrp="1"/>
          </p:cNvSpPr>
          <p:nvPr>
            <p:ph type="subTitle" idx="3"/>
          </p:nvPr>
        </p:nvSpPr>
        <p:spPr>
          <a:xfrm>
            <a:off x="4577677" y="3209649"/>
            <a:ext cx="38463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35" name="Google Shape;235;p26"/>
          <p:cNvSpPr txBox="1">
            <a:spLocks noGrp="1"/>
          </p:cNvSpPr>
          <p:nvPr>
            <p:ph type="title" idx="4"/>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6"/>
          <p:cNvSpPr txBox="1">
            <a:spLocks noGrp="1"/>
          </p:cNvSpPr>
          <p:nvPr>
            <p:ph type="subTitle" idx="5"/>
          </p:nvPr>
        </p:nvSpPr>
        <p:spPr>
          <a:xfrm>
            <a:off x="720024" y="2752448"/>
            <a:ext cx="3846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Ramabhadra"/>
                <a:ea typeface="Ramabhadra"/>
                <a:cs typeface="Ramabhadra"/>
                <a:sym typeface="Ramabhadr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237" name="Google Shape;237;p26"/>
          <p:cNvSpPr txBox="1">
            <a:spLocks noGrp="1"/>
          </p:cNvSpPr>
          <p:nvPr>
            <p:ph type="subTitle" idx="6"/>
          </p:nvPr>
        </p:nvSpPr>
        <p:spPr>
          <a:xfrm>
            <a:off x="4577677" y="2752448"/>
            <a:ext cx="3846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Ramabhadra"/>
                <a:ea typeface="Ramabhadra"/>
                <a:cs typeface="Ramabhadra"/>
                <a:sym typeface="Ramabhadr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cxnSp>
        <p:nvCxnSpPr>
          <p:cNvPr id="238" name="Google Shape;238;p26"/>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239" name="Google Shape;239;p26"/>
          <p:cNvPicPr preferRelativeResize="0"/>
          <p:nvPr/>
        </p:nvPicPr>
        <p:blipFill>
          <a:blip r:embed="rId2">
            <a:alphaModFix/>
          </a:blip>
          <a:stretch>
            <a:fillRect/>
          </a:stretch>
        </p:blipFill>
        <p:spPr>
          <a:xfrm>
            <a:off x="8053728" y="539493"/>
            <a:ext cx="1026600" cy="1153416"/>
          </a:xfrm>
          <a:prstGeom prst="rect">
            <a:avLst/>
          </a:prstGeom>
          <a:noFill/>
          <a:ln>
            <a:noFill/>
          </a:ln>
        </p:spPr>
      </p:pic>
      <p:pic>
        <p:nvPicPr>
          <p:cNvPr id="240" name="Google Shape;240;p26"/>
          <p:cNvPicPr preferRelativeResize="0"/>
          <p:nvPr/>
        </p:nvPicPr>
        <p:blipFill>
          <a:blip r:embed="rId3">
            <a:alphaModFix/>
          </a:blip>
          <a:stretch>
            <a:fillRect/>
          </a:stretch>
        </p:blipFill>
        <p:spPr>
          <a:xfrm>
            <a:off x="8466750" y="1913103"/>
            <a:ext cx="601050" cy="568094"/>
          </a:xfrm>
          <a:prstGeom prst="rect">
            <a:avLst/>
          </a:prstGeom>
          <a:noFill/>
          <a:ln>
            <a:noFill/>
          </a:ln>
        </p:spPr>
      </p:pic>
      <p:pic>
        <p:nvPicPr>
          <p:cNvPr id="241" name="Google Shape;241;p26"/>
          <p:cNvPicPr preferRelativeResize="0"/>
          <p:nvPr/>
        </p:nvPicPr>
        <p:blipFill>
          <a:blip r:embed="rId4">
            <a:alphaModFix/>
          </a:blip>
          <a:stretch>
            <a:fillRect/>
          </a:stretch>
        </p:blipFill>
        <p:spPr>
          <a:xfrm>
            <a:off x="76200" y="1807062"/>
            <a:ext cx="997275" cy="862051"/>
          </a:xfrm>
          <a:prstGeom prst="rect">
            <a:avLst/>
          </a:prstGeom>
          <a:noFill/>
          <a:ln>
            <a:noFill/>
          </a:ln>
        </p:spPr>
      </p:pic>
      <p:pic>
        <p:nvPicPr>
          <p:cNvPr id="242" name="Google Shape;242;p26"/>
          <p:cNvPicPr preferRelativeResize="0"/>
          <p:nvPr/>
        </p:nvPicPr>
        <p:blipFill>
          <a:blip r:embed="rId5">
            <a:alphaModFix/>
          </a:blip>
          <a:stretch>
            <a:fillRect/>
          </a:stretch>
        </p:blipFill>
        <p:spPr>
          <a:xfrm>
            <a:off x="76200" y="1156161"/>
            <a:ext cx="624201" cy="473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pic>
        <p:nvPicPr>
          <p:cNvPr id="252" name="Google Shape;252;p28"/>
          <p:cNvPicPr preferRelativeResize="0"/>
          <p:nvPr/>
        </p:nvPicPr>
        <p:blipFill>
          <a:blip r:embed="rId2">
            <a:alphaModFix/>
          </a:blip>
          <a:stretch>
            <a:fillRect/>
          </a:stretch>
        </p:blipFill>
        <p:spPr>
          <a:xfrm>
            <a:off x="8041203" y="520118"/>
            <a:ext cx="1026600" cy="1153416"/>
          </a:xfrm>
          <a:prstGeom prst="rect">
            <a:avLst/>
          </a:prstGeom>
          <a:noFill/>
          <a:ln>
            <a:noFill/>
          </a:ln>
        </p:spPr>
      </p:pic>
      <p:pic>
        <p:nvPicPr>
          <p:cNvPr id="253" name="Google Shape;253;p28"/>
          <p:cNvPicPr preferRelativeResize="0"/>
          <p:nvPr/>
        </p:nvPicPr>
        <p:blipFill rotWithShape="1">
          <a:blip r:embed="rId3">
            <a:alphaModFix/>
          </a:blip>
          <a:srcRect l="14770"/>
          <a:stretch/>
        </p:blipFill>
        <p:spPr>
          <a:xfrm>
            <a:off x="0" y="3165700"/>
            <a:ext cx="997275" cy="1011450"/>
          </a:xfrm>
          <a:prstGeom prst="rect">
            <a:avLst/>
          </a:prstGeom>
          <a:noFill/>
          <a:ln>
            <a:noFill/>
          </a:ln>
        </p:spPr>
      </p:pic>
      <p:pic>
        <p:nvPicPr>
          <p:cNvPr id="254" name="Google Shape;254;p28"/>
          <p:cNvPicPr preferRelativeResize="0"/>
          <p:nvPr/>
        </p:nvPicPr>
        <p:blipFill>
          <a:blip r:embed="rId4">
            <a:alphaModFix/>
          </a:blip>
          <a:stretch>
            <a:fillRect/>
          </a:stretch>
        </p:blipFill>
        <p:spPr>
          <a:xfrm>
            <a:off x="0" y="2589499"/>
            <a:ext cx="624201" cy="473953"/>
          </a:xfrm>
          <a:prstGeom prst="rect">
            <a:avLst/>
          </a:prstGeom>
          <a:noFill/>
          <a:ln>
            <a:noFill/>
          </a:ln>
        </p:spPr>
      </p:pic>
      <p:pic>
        <p:nvPicPr>
          <p:cNvPr id="255" name="Google Shape;255;p28"/>
          <p:cNvPicPr preferRelativeResize="0"/>
          <p:nvPr/>
        </p:nvPicPr>
        <p:blipFill>
          <a:blip r:embed="rId5">
            <a:alphaModFix/>
          </a:blip>
          <a:stretch>
            <a:fillRect/>
          </a:stretch>
        </p:blipFill>
        <p:spPr>
          <a:xfrm>
            <a:off x="8181848" y="2840165"/>
            <a:ext cx="854874" cy="1048264"/>
          </a:xfrm>
          <a:prstGeom prst="rect">
            <a:avLst/>
          </a:prstGeom>
          <a:noFill/>
          <a:ln>
            <a:noFill/>
          </a:ln>
        </p:spPr>
      </p:pic>
      <p:pic>
        <p:nvPicPr>
          <p:cNvPr id="256" name="Google Shape;256;p28"/>
          <p:cNvPicPr preferRelativeResize="0"/>
          <p:nvPr/>
        </p:nvPicPr>
        <p:blipFill>
          <a:blip r:embed="rId6">
            <a:alphaModFix/>
          </a:blip>
          <a:stretch>
            <a:fillRect/>
          </a:stretch>
        </p:blipFill>
        <p:spPr>
          <a:xfrm>
            <a:off x="8542950" y="1913103"/>
            <a:ext cx="601050" cy="568094"/>
          </a:xfrm>
          <a:prstGeom prst="rect">
            <a:avLst/>
          </a:prstGeom>
          <a:noFill/>
          <a:ln>
            <a:noFill/>
          </a:ln>
        </p:spPr>
      </p:pic>
      <p:pic>
        <p:nvPicPr>
          <p:cNvPr id="257" name="Google Shape;257;p28"/>
          <p:cNvPicPr preferRelativeResize="0"/>
          <p:nvPr/>
        </p:nvPicPr>
        <p:blipFill>
          <a:blip r:embed="rId7">
            <a:alphaModFix/>
          </a:blip>
          <a:stretch>
            <a:fillRect/>
          </a:stretch>
        </p:blipFill>
        <p:spPr>
          <a:xfrm>
            <a:off x="6" y="885436"/>
            <a:ext cx="490107" cy="50774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8"/>
        <p:cNvGrpSpPr/>
        <p:nvPr/>
      </p:nvGrpSpPr>
      <p:grpSpPr>
        <a:xfrm>
          <a:off x="0" y="0"/>
          <a:ext cx="0" cy="0"/>
          <a:chOff x="0" y="0"/>
          <a:chExt cx="0" cy="0"/>
        </a:xfrm>
      </p:grpSpPr>
      <p:pic>
        <p:nvPicPr>
          <p:cNvPr id="259" name="Google Shape;259;p29"/>
          <p:cNvPicPr preferRelativeResize="0"/>
          <p:nvPr/>
        </p:nvPicPr>
        <p:blipFill>
          <a:blip r:embed="rId2">
            <a:alphaModFix/>
          </a:blip>
          <a:stretch>
            <a:fillRect/>
          </a:stretch>
        </p:blipFill>
        <p:spPr>
          <a:xfrm rot="10800000">
            <a:off x="7332449" y="3074733"/>
            <a:ext cx="1735351" cy="2009109"/>
          </a:xfrm>
          <a:prstGeom prst="rect">
            <a:avLst/>
          </a:prstGeom>
          <a:noFill/>
          <a:ln>
            <a:noFill/>
          </a:ln>
        </p:spPr>
      </p:pic>
      <p:pic>
        <p:nvPicPr>
          <p:cNvPr id="260" name="Google Shape;260;p29"/>
          <p:cNvPicPr preferRelativeResize="0"/>
          <p:nvPr/>
        </p:nvPicPr>
        <p:blipFill>
          <a:blip r:embed="rId3">
            <a:alphaModFix/>
          </a:blip>
          <a:stretch>
            <a:fillRect/>
          </a:stretch>
        </p:blipFill>
        <p:spPr>
          <a:xfrm rot="10800000">
            <a:off x="75600" y="957797"/>
            <a:ext cx="396100" cy="422175"/>
          </a:xfrm>
          <a:prstGeom prst="rect">
            <a:avLst/>
          </a:prstGeom>
          <a:noFill/>
          <a:ln>
            <a:noFill/>
          </a:ln>
        </p:spPr>
      </p:pic>
      <p:pic>
        <p:nvPicPr>
          <p:cNvPr id="261" name="Google Shape;261;p29"/>
          <p:cNvPicPr preferRelativeResize="0"/>
          <p:nvPr/>
        </p:nvPicPr>
        <p:blipFill>
          <a:blip r:embed="rId4">
            <a:alphaModFix/>
          </a:blip>
          <a:stretch>
            <a:fillRect/>
          </a:stretch>
        </p:blipFill>
        <p:spPr>
          <a:xfrm flipH="1">
            <a:off x="174325" y="143625"/>
            <a:ext cx="802200" cy="619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1000" y="2604684"/>
            <a:ext cx="7062000" cy="743400"/>
          </a:xfrm>
          <a:prstGeom prst="rect">
            <a:avLst/>
          </a:prstGeom>
          <a:noFill/>
          <a:effectLst>
            <a:outerShdw dist="76200" dir="5400000" algn="bl" rotWithShape="0">
              <a:schemeClr val="dk2"/>
            </a:outerShdw>
          </a:effectLst>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title" idx="2" hasCustomPrompt="1"/>
          </p:nvPr>
        </p:nvSpPr>
        <p:spPr>
          <a:xfrm>
            <a:off x="4023300" y="1386299"/>
            <a:ext cx="1097400" cy="109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1967250" y="3391501"/>
            <a:ext cx="52095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8" name="Google Shape;18;p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3"/>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pic>
        <p:nvPicPr>
          <p:cNvPr id="20" name="Google Shape;20;p3"/>
          <p:cNvPicPr preferRelativeResize="0"/>
          <p:nvPr/>
        </p:nvPicPr>
        <p:blipFill rotWithShape="1">
          <a:blip r:embed="rId2">
            <a:alphaModFix/>
          </a:blip>
          <a:srcRect/>
          <a:stretch/>
        </p:blipFill>
        <p:spPr>
          <a:xfrm>
            <a:off x="33983" y="745150"/>
            <a:ext cx="760950" cy="788325"/>
          </a:xfrm>
          <a:prstGeom prst="rect">
            <a:avLst/>
          </a:prstGeom>
          <a:noFill/>
          <a:ln>
            <a:noFill/>
          </a:ln>
        </p:spPr>
      </p:pic>
      <p:pic>
        <p:nvPicPr>
          <p:cNvPr id="21" name="Google Shape;21;p3"/>
          <p:cNvPicPr preferRelativeResize="0"/>
          <p:nvPr/>
        </p:nvPicPr>
        <p:blipFill rotWithShape="1">
          <a:blip r:embed="rId3">
            <a:alphaModFix/>
          </a:blip>
          <a:srcRect/>
          <a:stretch/>
        </p:blipFill>
        <p:spPr>
          <a:xfrm>
            <a:off x="55775" y="3165700"/>
            <a:ext cx="1170100" cy="1011450"/>
          </a:xfrm>
          <a:prstGeom prst="rect">
            <a:avLst/>
          </a:prstGeom>
          <a:noFill/>
          <a:ln>
            <a:noFill/>
          </a:ln>
        </p:spPr>
      </p:pic>
      <p:pic>
        <p:nvPicPr>
          <p:cNvPr id="22" name="Google Shape;22;p3"/>
          <p:cNvPicPr preferRelativeResize="0"/>
          <p:nvPr/>
        </p:nvPicPr>
        <p:blipFill rotWithShape="1">
          <a:blip r:embed="rId4">
            <a:alphaModFix/>
          </a:blip>
          <a:srcRect/>
          <a:stretch/>
        </p:blipFill>
        <p:spPr>
          <a:xfrm>
            <a:off x="9700" y="2506375"/>
            <a:ext cx="843100" cy="64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121738" y="1599688"/>
            <a:ext cx="328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title" idx="2"/>
          </p:nvPr>
        </p:nvSpPr>
        <p:spPr>
          <a:xfrm>
            <a:off x="734563" y="3041127"/>
            <a:ext cx="32871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subTitle" idx="1"/>
          </p:nvPr>
        </p:nvSpPr>
        <p:spPr>
          <a:xfrm>
            <a:off x="734563" y="3395863"/>
            <a:ext cx="3287100" cy="52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3"/>
          </p:nvPr>
        </p:nvSpPr>
        <p:spPr>
          <a:xfrm>
            <a:off x="5121738" y="1954453"/>
            <a:ext cx="3287700" cy="52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title" idx="4"/>
          </p:nvPr>
        </p:nvSpPr>
        <p:spPr>
          <a:xfrm>
            <a:off x="720000" y="539500"/>
            <a:ext cx="7704000" cy="64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3" name="Google Shape;33;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5"/>
          <p:cNvCxnSpPr/>
          <p:nvPr/>
        </p:nvCxnSpPr>
        <p:spPr>
          <a:xfrm rot="10800000" flipH="1">
            <a:off x="713250" y="4867775"/>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5"/>
          <p:cNvCxnSpPr/>
          <p:nvPr/>
        </p:nvCxnSpPr>
        <p:spPr>
          <a:xfrm rot="10800000" flipH="1">
            <a:off x="713250" y="268350"/>
            <a:ext cx="7717500" cy="7500"/>
          </a:xfrm>
          <a:prstGeom prst="straightConnector1">
            <a:avLst/>
          </a:prstGeom>
          <a:noFill/>
          <a:ln w="9525" cap="flat" cmpd="sng">
            <a:solidFill>
              <a:schemeClr val="dk1"/>
            </a:solidFill>
            <a:prstDash val="solid"/>
            <a:round/>
            <a:headEnd type="none" w="med" len="med"/>
            <a:tailEnd type="none" w="med" len="med"/>
          </a:ln>
        </p:spPr>
      </p:cxnSp>
      <p:grpSp>
        <p:nvGrpSpPr>
          <p:cNvPr id="37" name="Google Shape;37;p5"/>
          <p:cNvGrpSpPr/>
          <p:nvPr/>
        </p:nvGrpSpPr>
        <p:grpSpPr>
          <a:xfrm>
            <a:off x="99905" y="719415"/>
            <a:ext cx="1040756" cy="1959540"/>
            <a:chOff x="99905" y="131440"/>
            <a:chExt cx="1040756" cy="1959540"/>
          </a:xfrm>
        </p:grpSpPr>
        <p:pic>
          <p:nvPicPr>
            <p:cNvPr id="38" name="Google Shape;38;p5"/>
            <p:cNvPicPr preferRelativeResize="0"/>
            <p:nvPr/>
          </p:nvPicPr>
          <p:blipFill>
            <a:blip r:embed="rId2">
              <a:alphaModFix/>
            </a:blip>
            <a:stretch>
              <a:fillRect/>
            </a:stretch>
          </p:blipFill>
          <p:spPr>
            <a:xfrm>
              <a:off x="285786" y="131440"/>
              <a:ext cx="854874" cy="1048264"/>
            </a:xfrm>
            <a:prstGeom prst="rect">
              <a:avLst/>
            </a:prstGeom>
            <a:noFill/>
            <a:ln>
              <a:noFill/>
            </a:ln>
          </p:spPr>
        </p:pic>
        <p:pic>
          <p:nvPicPr>
            <p:cNvPr id="39" name="Google Shape;39;p5"/>
            <p:cNvPicPr preferRelativeResize="0"/>
            <p:nvPr/>
          </p:nvPicPr>
          <p:blipFill>
            <a:blip r:embed="rId3">
              <a:alphaModFix/>
            </a:blip>
            <a:stretch>
              <a:fillRect/>
            </a:stretch>
          </p:blipFill>
          <p:spPr>
            <a:xfrm>
              <a:off x="99905" y="1326471"/>
              <a:ext cx="737975" cy="76450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cxnSp>
        <p:nvCxnSpPr>
          <p:cNvPr id="41" name="Google Shape;41;p6"/>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pic>
        <p:nvPicPr>
          <p:cNvPr id="42" name="Google Shape;42;p6"/>
          <p:cNvPicPr preferRelativeResize="0"/>
          <p:nvPr/>
        </p:nvPicPr>
        <p:blipFill>
          <a:blip r:embed="rId2">
            <a:alphaModFix/>
          </a:blip>
          <a:stretch>
            <a:fillRect/>
          </a:stretch>
        </p:blipFill>
        <p:spPr>
          <a:xfrm rot="10800000">
            <a:off x="8415751" y="4323497"/>
            <a:ext cx="671249" cy="754175"/>
          </a:xfrm>
          <a:prstGeom prst="rect">
            <a:avLst/>
          </a:prstGeom>
          <a:noFill/>
          <a:ln>
            <a:noFill/>
          </a:ln>
        </p:spPr>
      </p:pic>
      <p:sp>
        <p:nvSpPr>
          <p:cNvPr id="43" name="Google Shape;43;p6"/>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4" name="Google Shape;44;p6"/>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45" name="Google Shape;45;p6"/>
          <p:cNvPicPr preferRelativeResize="0"/>
          <p:nvPr/>
        </p:nvPicPr>
        <p:blipFill>
          <a:blip r:embed="rId3">
            <a:alphaModFix/>
          </a:blip>
          <a:stretch>
            <a:fillRect/>
          </a:stretch>
        </p:blipFill>
        <p:spPr>
          <a:xfrm rot="10800000">
            <a:off x="8571387" y="3582000"/>
            <a:ext cx="432075" cy="460525"/>
          </a:xfrm>
          <a:prstGeom prst="rect">
            <a:avLst/>
          </a:prstGeom>
          <a:noFill/>
          <a:ln>
            <a:noFill/>
          </a:ln>
        </p:spPr>
      </p:pic>
      <p:pic>
        <p:nvPicPr>
          <p:cNvPr id="46" name="Google Shape;46;p6"/>
          <p:cNvPicPr preferRelativeResize="0"/>
          <p:nvPr/>
        </p:nvPicPr>
        <p:blipFill>
          <a:blip r:embed="rId4">
            <a:alphaModFix/>
          </a:blip>
          <a:stretch>
            <a:fillRect/>
          </a:stretch>
        </p:blipFill>
        <p:spPr>
          <a:xfrm>
            <a:off x="76200" y="74700"/>
            <a:ext cx="997275" cy="862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body" idx="1"/>
          </p:nvPr>
        </p:nvSpPr>
        <p:spPr>
          <a:xfrm>
            <a:off x="691650" y="1875925"/>
            <a:ext cx="4356300" cy="2203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49" name="Google Shape;49;p7"/>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50" name="Google Shape;50;p7"/>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974791" y="1615900"/>
            <a:ext cx="7194000" cy="84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9"/>
          <p:cNvSpPr txBox="1">
            <a:spLocks noGrp="1"/>
          </p:cNvSpPr>
          <p:nvPr>
            <p:ph type="subTitle" idx="1"/>
          </p:nvPr>
        </p:nvSpPr>
        <p:spPr>
          <a:xfrm>
            <a:off x="975209" y="2613200"/>
            <a:ext cx="7194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63" name="Google Shape;63;p9"/>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13225" y="539500"/>
            <a:ext cx="3594900" cy="1928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350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67" name="Google Shape;67;p10"/>
          <p:cNvCxnSpPr/>
          <p:nvPr/>
        </p:nvCxnSpPr>
        <p:spPr>
          <a:xfrm rot="10800000" flipH="1">
            <a:off x="713225" y="268350"/>
            <a:ext cx="7717500" cy="750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10"/>
          <p:cNvCxnSpPr/>
          <p:nvPr/>
        </p:nvCxnSpPr>
        <p:spPr>
          <a:xfrm>
            <a:off x="356175" y="548100"/>
            <a:ext cx="0" cy="40473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3" name="Google Shape;83;p13"/>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5" name="Google Shape;85;p13"/>
          <p:cNvSpPr txBox="1">
            <a:spLocks noGrp="1"/>
          </p:cNvSpPr>
          <p:nvPr>
            <p:ph type="title" idx="4"/>
          </p:nvPr>
        </p:nvSpPr>
        <p:spPr>
          <a:xfrm flipH="1">
            <a:off x="5559533" y="1391208"/>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 name="Google Shape;87;p13"/>
          <p:cNvSpPr txBox="1">
            <a:spLocks noGrp="1"/>
          </p:cNvSpPr>
          <p:nvPr>
            <p:ph type="title" idx="6" hasCustomPrompt="1"/>
          </p:nvPr>
        </p:nvSpPr>
        <p:spPr>
          <a:xfrm>
            <a:off x="713167"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flipH="1">
            <a:off x="4640676"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713167"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9"/>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3"/>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3"/>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 name="Google Shape;93;p13"/>
          <p:cNvSpPr txBox="1">
            <a:spLocks noGrp="1"/>
          </p:cNvSpPr>
          <p:nvPr>
            <p:ph type="title" idx="15"/>
          </p:nvPr>
        </p:nvSpPr>
        <p:spPr>
          <a:xfrm>
            <a:off x="5559533"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subTitle" idx="16"/>
          </p:nvPr>
        </p:nvSpPr>
        <p:spPr>
          <a:xfrm>
            <a:off x="5559533"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3"/>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 name="Google Shape;97;p13"/>
          <p:cNvSpPr txBox="1">
            <a:spLocks noGrp="1"/>
          </p:cNvSpPr>
          <p:nvPr>
            <p:ph type="title" idx="19" hasCustomPrompt="1"/>
          </p:nvPr>
        </p:nvSpPr>
        <p:spPr>
          <a:xfrm>
            <a:off x="713167"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20" hasCustomPrompt="1"/>
          </p:nvPr>
        </p:nvSpPr>
        <p:spPr>
          <a:xfrm flipH="1">
            <a:off x="4640676"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21" hasCustomPrompt="1"/>
          </p:nvPr>
        </p:nvSpPr>
        <p:spPr>
          <a:xfrm>
            <a:off x="4640676"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00" name="Google Shape;100;p13"/>
          <p:cNvPicPr preferRelativeResize="0"/>
          <p:nvPr/>
        </p:nvPicPr>
        <p:blipFill>
          <a:blip r:embed="rId2">
            <a:alphaModFix/>
          </a:blip>
          <a:stretch>
            <a:fillRect/>
          </a:stretch>
        </p:blipFill>
        <p:spPr>
          <a:xfrm>
            <a:off x="21773" y="1995298"/>
            <a:ext cx="617977" cy="640200"/>
          </a:xfrm>
          <a:prstGeom prst="rect">
            <a:avLst/>
          </a:prstGeom>
          <a:noFill/>
          <a:ln>
            <a:noFill/>
          </a:ln>
        </p:spPr>
      </p:pic>
      <p:cxnSp>
        <p:nvCxnSpPr>
          <p:cNvPr id="101" name="Google Shape;101;p1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02" name="Google Shape;102;p13"/>
          <p:cNvPicPr preferRelativeResize="0"/>
          <p:nvPr/>
        </p:nvPicPr>
        <p:blipFill>
          <a:blip r:embed="rId3">
            <a:alphaModFix/>
          </a:blip>
          <a:stretch>
            <a:fillRect/>
          </a:stretch>
        </p:blipFill>
        <p:spPr>
          <a:xfrm>
            <a:off x="8181848" y="2840165"/>
            <a:ext cx="854874" cy="1048264"/>
          </a:xfrm>
          <a:prstGeom prst="rect">
            <a:avLst/>
          </a:prstGeom>
          <a:noFill/>
          <a:ln>
            <a:noFill/>
          </a:ln>
        </p:spPr>
      </p:pic>
      <p:pic>
        <p:nvPicPr>
          <p:cNvPr id="103" name="Google Shape;103;p13"/>
          <p:cNvPicPr preferRelativeResize="0"/>
          <p:nvPr/>
        </p:nvPicPr>
        <p:blipFill rotWithShape="1">
          <a:blip r:embed="rId4">
            <a:alphaModFix/>
          </a:blip>
          <a:srcRect/>
          <a:stretch/>
        </p:blipFill>
        <p:spPr>
          <a:xfrm>
            <a:off x="7889325" y="174025"/>
            <a:ext cx="1147400" cy="1084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Ramabhadra"/>
              <a:buNone/>
              <a:defRPr sz="3500" b="1">
                <a:solidFill>
                  <a:schemeClr val="dk1"/>
                </a:solidFill>
                <a:latin typeface="Ramabhadra"/>
                <a:ea typeface="Ramabhadra"/>
                <a:cs typeface="Ramabhadra"/>
                <a:sym typeface="Ramabhadr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2" r:id="rId10"/>
    <p:sldLayoutId id="2147483663" r:id="rId11"/>
    <p:sldLayoutId id="2147483664" r:id="rId12"/>
    <p:sldLayoutId id="2147483669" r:id="rId13"/>
    <p:sldLayoutId id="2147483670" r:id="rId14"/>
    <p:sldLayoutId id="2147483672" r:id="rId15"/>
    <p:sldLayoutId id="2147483674" r:id="rId16"/>
    <p:sldLayoutId id="2147483675"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hyperlink" Target="vscode-file://vscode-app/c:/Users/miner/AppData/Local/Programs/Microsoft%20VS%20Code/resources/app/out/vs/code/electron-browser/workbench/workbench.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1.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ctrTitle"/>
          </p:nvPr>
        </p:nvSpPr>
        <p:spPr>
          <a:xfrm>
            <a:off x="719599" y="1330803"/>
            <a:ext cx="5217073" cy="20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900"/>
              <a:t>AI Programming</a:t>
            </a:r>
            <a:r>
              <a:rPr lang="en"/>
              <a:t> </a:t>
            </a:r>
            <a:r>
              <a:rPr lang="en" sz="3500"/>
              <a:t>Black Jack</a:t>
            </a:r>
            <a:endParaRPr sz="3500"/>
          </a:p>
        </p:txBody>
      </p:sp>
      <p:sp>
        <p:nvSpPr>
          <p:cNvPr id="273" name="Google Shape;273;p33"/>
          <p:cNvSpPr txBox="1">
            <a:spLocks noGrp="1"/>
          </p:cNvSpPr>
          <p:nvPr>
            <p:ph type="subTitle" idx="1"/>
          </p:nvPr>
        </p:nvSpPr>
        <p:spPr>
          <a:xfrm>
            <a:off x="719600" y="3446997"/>
            <a:ext cx="3810000" cy="365700"/>
          </a:xfrm>
          <a:prstGeom prst="rect">
            <a:avLst/>
          </a:prstGeom>
        </p:spPr>
        <p:txBody>
          <a:bodyPr spcFirstLastPara="1" wrap="square" lIns="91425" tIns="91425" rIns="91425" bIns="91425" anchor="ctr" anchorCtr="0">
            <a:noAutofit/>
          </a:bodyPr>
          <a:lstStyle/>
          <a:p>
            <a:pPr marL="0" indent="0"/>
            <a:r>
              <a:rPr lang="nl-NL"/>
              <a:t>Alberiek, Jamie,Joshua, Robbe</a:t>
            </a:r>
            <a:endParaRPr lang="en-US"/>
          </a:p>
        </p:txBody>
      </p:sp>
      <p:grpSp>
        <p:nvGrpSpPr>
          <p:cNvPr id="274" name="Google Shape;274;p33"/>
          <p:cNvGrpSpPr/>
          <p:nvPr/>
        </p:nvGrpSpPr>
        <p:grpSpPr>
          <a:xfrm>
            <a:off x="5576249" y="833211"/>
            <a:ext cx="3292410" cy="3477078"/>
            <a:chOff x="5576249" y="845431"/>
            <a:chExt cx="3292410" cy="3477078"/>
          </a:xfrm>
        </p:grpSpPr>
        <p:pic>
          <p:nvPicPr>
            <p:cNvPr id="275" name="Google Shape;275;p33"/>
            <p:cNvPicPr preferRelativeResize="0"/>
            <p:nvPr/>
          </p:nvPicPr>
          <p:blipFill>
            <a:blip r:embed="rId3">
              <a:alphaModFix/>
            </a:blip>
            <a:stretch>
              <a:fillRect/>
            </a:stretch>
          </p:blipFill>
          <p:spPr>
            <a:xfrm>
              <a:off x="7429100" y="894714"/>
              <a:ext cx="1001667" cy="946725"/>
            </a:xfrm>
            <a:prstGeom prst="rect">
              <a:avLst/>
            </a:prstGeom>
            <a:noFill/>
            <a:ln>
              <a:noFill/>
            </a:ln>
          </p:spPr>
        </p:pic>
        <p:grpSp>
          <p:nvGrpSpPr>
            <p:cNvPr id="276" name="Google Shape;276;p33"/>
            <p:cNvGrpSpPr/>
            <p:nvPr/>
          </p:nvGrpSpPr>
          <p:grpSpPr>
            <a:xfrm rot="-3523610">
              <a:off x="5853009" y="1489670"/>
              <a:ext cx="2738890" cy="2188600"/>
              <a:chOff x="787703" y="3164400"/>
              <a:chExt cx="2024505" cy="1617747"/>
            </a:xfrm>
          </p:grpSpPr>
          <p:pic>
            <p:nvPicPr>
              <p:cNvPr id="277" name="Google Shape;277;p33"/>
              <p:cNvPicPr preferRelativeResize="0"/>
              <p:nvPr/>
            </p:nvPicPr>
            <p:blipFill>
              <a:blip r:embed="rId4">
                <a:alphaModFix/>
              </a:blip>
              <a:stretch>
                <a:fillRect/>
              </a:stretch>
            </p:blipFill>
            <p:spPr>
              <a:xfrm>
                <a:off x="787703" y="3346648"/>
                <a:ext cx="944830" cy="978800"/>
              </a:xfrm>
              <a:prstGeom prst="rect">
                <a:avLst/>
              </a:prstGeom>
              <a:noFill/>
              <a:ln>
                <a:noFill/>
              </a:ln>
            </p:spPr>
          </p:pic>
          <p:pic>
            <p:nvPicPr>
              <p:cNvPr id="278" name="Google Shape;278;p33"/>
              <p:cNvPicPr preferRelativeResize="0"/>
              <p:nvPr/>
            </p:nvPicPr>
            <p:blipFill>
              <a:blip r:embed="rId5">
                <a:alphaModFix/>
              </a:blip>
              <a:stretch>
                <a:fillRect/>
              </a:stretch>
            </p:blipFill>
            <p:spPr>
              <a:xfrm>
                <a:off x="1155895" y="3164400"/>
                <a:ext cx="1656313" cy="1617747"/>
              </a:xfrm>
              <a:prstGeom prst="rect">
                <a:avLst/>
              </a:prstGeom>
              <a:noFill/>
              <a:ln>
                <a:noFill/>
              </a:ln>
            </p:spPr>
          </p:pic>
        </p:grpSp>
      </p:grpSp>
      <p:sp>
        <p:nvSpPr>
          <p:cNvPr id="2" name="Tekstvak 1">
            <a:extLst>
              <a:ext uri="{FF2B5EF4-FFF2-40B4-BE49-F238E27FC236}">
                <a16:creationId xmlns:a16="http://schemas.microsoft.com/office/drawing/2014/main" id="{ECD122F0-450A-86B2-83EE-6EF35BB60B50}"/>
              </a:ext>
            </a:extLst>
          </p:cNvPr>
          <p:cNvSpPr txBox="1"/>
          <p:nvPr/>
        </p:nvSpPr>
        <p:spPr>
          <a:xfrm>
            <a:off x="8652164" y="4668982"/>
            <a:ext cx="284052" cy="307777"/>
          </a:xfrm>
          <a:prstGeom prst="rect">
            <a:avLst/>
          </a:prstGeom>
          <a:noFill/>
        </p:spPr>
        <p:txBody>
          <a:bodyPr wrap="none" rtlCol="0">
            <a:spAutoFit/>
          </a:bodyPr>
          <a:lstStyle/>
          <a:p>
            <a:r>
              <a:rPr lang="nl-NL"/>
              <a:t>1</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2"/>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REQUIREMENTS</a:t>
            </a:r>
            <a:endParaRPr/>
          </a:p>
        </p:txBody>
      </p:sp>
      <p:sp>
        <p:nvSpPr>
          <p:cNvPr id="406" name="Google Shape;406;p42"/>
          <p:cNvSpPr txBox="1"/>
          <p:nvPr/>
        </p:nvSpPr>
        <p:spPr>
          <a:xfrm>
            <a:off x="78252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Klassieke</a:t>
            </a:r>
            <a:r>
              <a:rPr lang="en-GB" sz="1000">
                <a:solidFill>
                  <a:schemeClr val="dk1"/>
                </a:solidFill>
                <a:latin typeface="Ramabhadra"/>
                <a:ea typeface="Ramabhadra"/>
                <a:cs typeface="Ramabhadra"/>
                <a:sym typeface="Ramabhadra"/>
              </a:rPr>
              <a:t> Blackjack‑regels: Aces flexible, dealer hit tot soft‑17, blackjack </a:t>
            </a:r>
            <a:r>
              <a:rPr lang="en-GB" sz="1000" err="1">
                <a:solidFill>
                  <a:schemeClr val="dk1"/>
                </a:solidFill>
                <a:latin typeface="Ramabhadra"/>
                <a:ea typeface="Ramabhadra"/>
                <a:cs typeface="Ramabhadra"/>
                <a:sym typeface="Ramabhadra"/>
              </a:rPr>
              <a:t>betaalt</a:t>
            </a:r>
            <a:r>
              <a:rPr lang="en-GB" sz="1000">
                <a:solidFill>
                  <a:schemeClr val="dk1"/>
                </a:solidFill>
                <a:latin typeface="Ramabhadra"/>
                <a:ea typeface="Ramabhadra"/>
                <a:cs typeface="Ramabhadra"/>
                <a:sym typeface="Ramabhadra"/>
              </a:rPr>
              <a:t> 3:2.</a:t>
            </a:r>
            <a:endParaRPr sz="1000">
              <a:solidFill>
                <a:schemeClr val="dk1"/>
              </a:solidFill>
              <a:latin typeface="Ramabhadra"/>
              <a:ea typeface="Ramabhadra"/>
              <a:cs typeface="Ramabhadra"/>
              <a:sym typeface="Ramabhadra"/>
            </a:endParaRPr>
          </a:p>
        </p:txBody>
      </p:sp>
      <p:sp>
        <p:nvSpPr>
          <p:cNvPr id="408" name="Google Shape;408;p42"/>
          <p:cNvSpPr txBox="1"/>
          <p:nvPr/>
        </p:nvSpPr>
        <p:spPr>
          <a:xfrm>
            <a:off x="2693424"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09" name="Google Shape;409;p42"/>
          <p:cNvSpPr txBox="1"/>
          <p:nvPr/>
        </p:nvSpPr>
        <p:spPr>
          <a:xfrm>
            <a:off x="2693874"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0" name="Google Shape;410;p42"/>
          <p:cNvSpPr txBox="1"/>
          <p:nvPr/>
        </p:nvSpPr>
        <p:spPr>
          <a:xfrm>
            <a:off x="4655574"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11" name="Google Shape;411;p42"/>
          <p:cNvSpPr txBox="1"/>
          <p:nvPr/>
        </p:nvSpPr>
        <p:spPr>
          <a:xfrm>
            <a:off x="4656024"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2" name="Google Shape;412;p42"/>
          <p:cNvSpPr txBox="1"/>
          <p:nvPr/>
        </p:nvSpPr>
        <p:spPr>
          <a:xfrm>
            <a:off x="6620526"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13" name="Google Shape;413;p42"/>
          <p:cNvSpPr txBox="1"/>
          <p:nvPr/>
        </p:nvSpPr>
        <p:spPr>
          <a:xfrm>
            <a:off x="6620976"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4" name="Google Shape;414;p42"/>
          <p:cNvSpPr/>
          <p:nvPr/>
        </p:nvSpPr>
        <p:spPr>
          <a:xfrm>
            <a:off x="112262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308477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504692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7011876"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42"/>
          <p:cNvCxnSpPr>
            <a:stCxn id="414" idx="0"/>
            <a:endCxn id="415" idx="0"/>
          </p:cNvCxnSpPr>
          <p:nvPr/>
        </p:nvCxnSpPr>
        <p:spPr>
          <a:xfrm rot="-5400000" flipH="1">
            <a:off x="2608074" y="1028165"/>
            <a:ext cx="600" cy="19620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19" name="Google Shape;419;p42"/>
          <p:cNvCxnSpPr>
            <a:stCxn id="415" idx="0"/>
            <a:endCxn id="416" idx="0"/>
          </p:cNvCxnSpPr>
          <p:nvPr/>
        </p:nvCxnSpPr>
        <p:spPr>
          <a:xfrm rot="-5400000" flipH="1">
            <a:off x="4570374" y="1028015"/>
            <a:ext cx="600" cy="19623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20" name="Google Shape;420;p42"/>
          <p:cNvCxnSpPr>
            <a:stCxn id="416" idx="0"/>
            <a:endCxn id="417" idx="0"/>
          </p:cNvCxnSpPr>
          <p:nvPr/>
        </p:nvCxnSpPr>
        <p:spPr>
          <a:xfrm rot="-5400000" flipH="1">
            <a:off x="6533874" y="1026665"/>
            <a:ext cx="600" cy="1965000"/>
          </a:xfrm>
          <a:prstGeom prst="bentConnector3">
            <a:avLst>
              <a:gd name="adj1" fmla="val -39687500"/>
            </a:avLst>
          </a:prstGeom>
          <a:noFill/>
          <a:ln w="9525" cap="flat" cmpd="sng">
            <a:solidFill>
              <a:schemeClr val="dk1"/>
            </a:solidFill>
            <a:prstDash val="solid"/>
            <a:round/>
            <a:headEnd type="none" w="med" len="med"/>
            <a:tailEnd type="none" w="med" len="med"/>
          </a:ln>
        </p:spPr>
      </p:cxnSp>
      <p:grpSp>
        <p:nvGrpSpPr>
          <p:cNvPr id="421" name="Google Shape;421;p42"/>
          <p:cNvGrpSpPr/>
          <p:nvPr/>
        </p:nvGrpSpPr>
        <p:grpSpPr>
          <a:xfrm>
            <a:off x="1330335" y="2216435"/>
            <a:ext cx="594077" cy="594361"/>
            <a:chOff x="238125" y="1994625"/>
            <a:chExt cx="411525" cy="411550"/>
          </a:xfrm>
        </p:grpSpPr>
        <p:sp>
          <p:nvSpPr>
            <p:cNvPr id="422" name="Google Shape;422;p42"/>
            <p:cNvSpPr/>
            <p:nvPr/>
          </p:nvSpPr>
          <p:spPr>
            <a:xfrm>
              <a:off x="569325" y="2236225"/>
              <a:ext cx="25" cy="25"/>
            </a:xfrm>
            <a:custGeom>
              <a:avLst/>
              <a:gdLst/>
              <a:ahLst/>
              <a:cxnLst/>
              <a:rect l="l" t="t" r="r" b="b"/>
              <a:pathLst>
                <a:path w="1" h="1" extrusionOk="0">
                  <a:moveTo>
                    <a:pt x="0" y="0"/>
                  </a:moveTo>
                  <a:lnTo>
                    <a:pt x="0" y="0"/>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376825" y="202382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376825" y="2221625"/>
              <a:ext cx="25" cy="25"/>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238125" y="1994625"/>
              <a:ext cx="411525" cy="411550"/>
            </a:xfrm>
            <a:custGeom>
              <a:avLst/>
              <a:gdLst/>
              <a:ahLst/>
              <a:cxnLst/>
              <a:rect l="l" t="t" r="r" b="b"/>
              <a:pathLst>
                <a:path w="16461" h="16462" extrusionOk="0">
                  <a:moveTo>
                    <a:pt x="4513" y="4912"/>
                  </a:moveTo>
                  <a:lnTo>
                    <a:pt x="5071" y="5337"/>
                  </a:lnTo>
                  <a:lnTo>
                    <a:pt x="5071" y="7753"/>
                  </a:lnTo>
                  <a:lnTo>
                    <a:pt x="3690" y="6717"/>
                  </a:lnTo>
                  <a:lnTo>
                    <a:pt x="3664" y="6664"/>
                  </a:lnTo>
                  <a:lnTo>
                    <a:pt x="3664" y="6611"/>
                  </a:lnTo>
                  <a:lnTo>
                    <a:pt x="4381" y="4965"/>
                  </a:lnTo>
                  <a:lnTo>
                    <a:pt x="4407" y="4912"/>
                  </a:lnTo>
                  <a:close/>
                  <a:moveTo>
                    <a:pt x="12106" y="8576"/>
                  </a:moveTo>
                  <a:lnTo>
                    <a:pt x="12133" y="8868"/>
                  </a:lnTo>
                  <a:lnTo>
                    <a:pt x="11947" y="8815"/>
                  </a:lnTo>
                  <a:lnTo>
                    <a:pt x="12106" y="8576"/>
                  </a:lnTo>
                  <a:close/>
                  <a:moveTo>
                    <a:pt x="10328" y="478"/>
                  </a:moveTo>
                  <a:lnTo>
                    <a:pt x="10460" y="531"/>
                  </a:lnTo>
                  <a:lnTo>
                    <a:pt x="10567" y="585"/>
                  </a:lnTo>
                  <a:lnTo>
                    <a:pt x="10673" y="691"/>
                  </a:lnTo>
                  <a:lnTo>
                    <a:pt x="10779" y="797"/>
                  </a:lnTo>
                  <a:lnTo>
                    <a:pt x="10832" y="903"/>
                  </a:lnTo>
                  <a:lnTo>
                    <a:pt x="10885" y="1036"/>
                  </a:lnTo>
                  <a:lnTo>
                    <a:pt x="10885" y="1169"/>
                  </a:lnTo>
                  <a:lnTo>
                    <a:pt x="10885" y="9080"/>
                  </a:lnTo>
                  <a:lnTo>
                    <a:pt x="10859" y="9266"/>
                  </a:lnTo>
                  <a:lnTo>
                    <a:pt x="10779" y="9452"/>
                  </a:lnTo>
                  <a:lnTo>
                    <a:pt x="10646" y="9611"/>
                  </a:lnTo>
                  <a:lnTo>
                    <a:pt x="10487" y="9717"/>
                  </a:lnTo>
                  <a:lnTo>
                    <a:pt x="10328" y="9771"/>
                  </a:lnTo>
                  <a:lnTo>
                    <a:pt x="10195" y="9797"/>
                  </a:lnTo>
                  <a:lnTo>
                    <a:pt x="6266" y="9797"/>
                  </a:lnTo>
                  <a:lnTo>
                    <a:pt x="6106" y="9771"/>
                  </a:lnTo>
                  <a:lnTo>
                    <a:pt x="5974" y="9717"/>
                  </a:lnTo>
                  <a:lnTo>
                    <a:pt x="5788" y="9611"/>
                  </a:lnTo>
                  <a:lnTo>
                    <a:pt x="5682" y="9452"/>
                  </a:lnTo>
                  <a:lnTo>
                    <a:pt x="5602" y="9266"/>
                  </a:lnTo>
                  <a:lnTo>
                    <a:pt x="5549" y="9080"/>
                  </a:lnTo>
                  <a:lnTo>
                    <a:pt x="5549" y="1169"/>
                  </a:lnTo>
                  <a:lnTo>
                    <a:pt x="5575" y="1036"/>
                  </a:lnTo>
                  <a:lnTo>
                    <a:pt x="5628" y="903"/>
                  </a:lnTo>
                  <a:lnTo>
                    <a:pt x="5682" y="770"/>
                  </a:lnTo>
                  <a:lnTo>
                    <a:pt x="5761" y="691"/>
                  </a:lnTo>
                  <a:lnTo>
                    <a:pt x="5867" y="585"/>
                  </a:lnTo>
                  <a:lnTo>
                    <a:pt x="6000" y="531"/>
                  </a:lnTo>
                  <a:lnTo>
                    <a:pt x="6133" y="478"/>
                  </a:lnTo>
                  <a:close/>
                  <a:moveTo>
                    <a:pt x="8310" y="10275"/>
                  </a:moveTo>
                  <a:lnTo>
                    <a:pt x="8230" y="10461"/>
                  </a:lnTo>
                  <a:lnTo>
                    <a:pt x="8151" y="10275"/>
                  </a:lnTo>
                  <a:close/>
                  <a:moveTo>
                    <a:pt x="6266" y="0"/>
                  </a:moveTo>
                  <a:lnTo>
                    <a:pt x="6027" y="27"/>
                  </a:lnTo>
                  <a:lnTo>
                    <a:pt x="5814" y="80"/>
                  </a:lnTo>
                  <a:lnTo>
                    <a:pt x="5602" y="186"/>
                  </a:lnTo>
                  <a:lnTo>
                    <a:pt x="5416" y="346"/>
                  </a:lnTo>
                  <a:lnTo>
                    <a:pt x="5283" y="505"/>
                  </a:lnTo>
                  <a:lnTo>
                    <a:pt x="5177" y="717"/>
                  </a:lnTo>
                  <a:lnTo>
                    <a:pt x="5097" y="930"/>
                  </a:lnTo>
                  <a:lnTo>
                    <a:pt x="5071" y="1169"/>
                  </a:lnTo>
                  <a:lnTo>
                    <a:pt x="5071" y="4753"/>
                  </a:lnTo>
                  <a:lnTo>
                    <a:pt x="4805" y="4540"/>
                  </a:lnTo>
                  <a:lnTo>
                    <a:pt x="4699" y="4461"/>
                  </a:lnTo>
                  <a:lnTo>
                    <a:pt x="4566" y="4434"/>
                  </a:lnTo>
                  <a:lnTo>
                    <a:pt x="4301" y="4434"/>
                  </a:lnTo>
                  <a:lnTo>
                    <a:pt x="4195" y="4487"/>
                  </a:lnTo>
                  <a:lnTo>
                    <a:pt x="4089" y="4567"/>
                  </a:lnTo>
                  <a:lnTo>
                    <a:pt x="4009" y="4647"/>
                  </a:lnTo>
                  <a:lnTo>
                    <a:pt x="3929" y="4779"/>
                  </a:lnTo>
                  <a:lnTo>
                    <a:pt x="3239" y="6425"/>
                  </a:lnTo>
                  <a:lnTo>
                    <a:pt x="3186" y="6505"/>
                  </a:lnTo>
                  <a:lnTo>
                    <a:pt x="3186" y="6611"/>
                  </a:lnTo>
                  <a:lnTo>
                    <a:pt x="3212" y="6797"/>
                  </a:lnTo>
                  <a:lnTo>
                    <a:pt x="3266" y="6956"/>
                  </a:lnTo>
                  <a:lnTo>
                    <a:pt x="3345" y="7036"/>
                  </a:lnTo>
                  <a:lnTo>
                    <a:pt x="3398" y="7089"/>
                  </a:lnTo>
                  <a:lnTo>
                    <a:pt x="4859" y="8178"/>
                  </a:lnTo>
                  <a:lnTo>
                    <a:pt x="4965" y="8231"/>
                  </a:lnTo>
                  <a:lnTo>
                    <a:pt x="5071" y="8284"/>
                  </a:lnTo>
                  <a:lnTo>
                    <a:pt x="5071" y="9080"/>
                  </a:lnTo>
                  <a:lnTo>
                    <a:pt x="5097" y="9293"/>
                  </a:lnTo>
                  <a:lnTo>
                    <a:pt x="5151" y="9479"/>
                  </a:lnTo>
                  <a:lnTo>
                    <a:pt x="5230" y="9664"/>
                  </a:lnTo>
                  <a:lnTo>
                    <a:pt x="5336" y="9824"/>
                  </a:lnTo>
                  <a:lnTo>
                    <a:pt x="4062" y="10169"/>
                  </a:lnTo>
                  <a:lnTo>
                    <a:pt x="3876" y="10195"/>
                  </a:lnTo>
                  <a:lnTo>
                    <a:pt x="3770" y="10195"/>
                  </a:lnTo>
                  <a:lnTo>
                    <a:pt x="3637" y="10169"/>
                  </a:lnTo>
                  <a:lnTo>
                    <a:pt x="3531" y="10116"/>
                  </a:lnTo>
                  <a:lnTo>
                    <a:pt x="3451" y="10063"/>
                  </a:lnTo>
                  <a:lnTo>
                    <a:pt x="3372" y="9983"/>
                  </a:lnTo>
                  <a:lnTo>
                    <a:pt x="3292" y="9877"/>
                  </a:lnTo>
                  <a:lnTo>
                    <a:pt x="3239" y="9797"/>
                  </a:lnTo>
                  <a:lnTo>
                    <a:pt x="3186" y="9664"/>
                  </a:lnTo>
                  <a:lnTo>
                    <a:pt x="1487" y="3293"/>
                  </a:lnTo>
                  <a:lnTo>
                    <a:pt x="1460" y="3107"/>
                  </a:lnTo>
                  <a:lnTo>
                    <a:pt x="1460" y="2974"/>
                  </a:lnTo>
                  <a:lnTo>
                    <a:pt x="1487" y="2868"/>
                  </a:lnTo>
                  <a:lnTo>
                    <a:pt x="1540" y="2762"/>
                  </a:lnTo>
                  <a:lnTo>
                    <a:pt x="1593" y="2682"/>
                  </a:lnTo>
                  <a:lnTo>
                    <a:pt x="1673" y="2576"/>
                  </a:lnTo>
                  <a:lnTo>
                    <a:pt x="1779" y="2523"/>
                  </a:lnTo>
                  <a:lnTo>
                    <a:pt x="1858" y="2470"/>
                  </a:lnTo>
                  <a:lnTo>
                    <a:pt x="1991" y="2416"/>
                  </a:lnTo>
                  <a:lnTo>
                    <a:pt x="4434" y="1753"/>
                  </a:lnTo>
                  <a:lnTo>
                    <a:pt x="4540" y="1726"/>
                  </a:lnTo>
                  <a:lnTo>
                    <a:pt x="4593" y="1647"/>
                  </a:lnTo>
                  <a:lnTo>
                    <a:pt x="4620" y="1567"/>
                  </a:lnTo>
                  <a:lnTo>
                    <a:pt x="4620" y="1461"/>
                  </a:lnTo>
                  <a:lnTo>
                    <a:pt x="4593" y="1381"/>
                  </a:lnTo>
                  <a:lnTo>
                    <a:pt x="4540" y="1328"/>
                  </a:lnTo>
                  <a:lnTo>
                    <a:pt x="4460" y="1301"/>
                  </a:lnTo>
                  <a:lnTo>
                    <a:pt x="4381" y="1275"/>
                  </a:lnTo>
                  <a:lnTo>
                    <a:pt x="4328" y="1301"/>
                  </a:lnTo>
                  <a:lnTo>
                    <a:pt x="1858" y="1965"/>
                  </a:lnTo>
                  <a:lnTo>
                    <a:pt x="1673" y="2018"/>
                  </a:lnTo>
                  <a:lnTo>
                    <a:pt x="1513" y="2124"/>
                  </a:lnTo>
                  <a:lnTo>
                    <a:pt x="1354" y="2231"/>
                  </a:lnTo>
                  <a:lnTo>
                    <a:pt x="1221" y="2390"/>
                  </a:lnTo>
                  <a:lnTo>
                    <a:pt x="1115" y="2549"/>
                  </a:lnTo>
                  <a:lnTo>
                    <a:pt x="1035" y="2735"/>
                  </a:lnTo>
                  <a:lnTo>
                    <a:pt x="982" y="2921"/>
                  </a:lnTo>
                  <a:lnTo>
                    <a:pt x="982" y="3107"/>
                  </a:lnTo>
                  <a:lnTo>
                    <a:pt x="982" y="3266"/>
                  </a:lnTo>
                  <a:lnTo>
                    <a:pt x="1009" y="3399"/>
                  </a:lnTo>
                  <a:lnTo>
                    <a:pt x="1460" y="5045"/>
                  </a:lnTo>
                  <a:lnTo>
                    <a:pt x="1274" y="5018"/>
                  </a:lnTo>
                  <a:lnTo>
                    <a:pt x="1089" y="5018"/>
                  </a:lnTo>
                  <a:lnTo>
                    <a:pt x="850" y="5071"/>
                  </a:lnTo>
                  <a:lnTo>
                    <a:pt x="664" y="5151"/>
                  </a:lnTo>
                  <a:lnTo>
                    <a:pt x="478" y="5257"/>
                  </a:lnTo>
                  <a:lnTo>
                    <a:pt x="319" y="5417"/>
                  </a:lnTo>
                  <a:lnTo>
                    <a:pt x="186" y="5576"/>
                  </a:lnTo>
                  <a:lnTo>
                    <a:pt x="80" y="5788"/>
                  </a:lnTo>
                  <a:lnTo>
                    <a:pt x="27" y="6001"/>
                  </a:lnTo>
                  <a:lnTo>
                    <a:pt x="0" y="6213"/>
                  </a:lnTo>
                  <a:lnTo>
                    <a:pt x="0" y="6717"/>
                  </a:lnTo>
                  <a:lnTo>
                    <a:pt x="53" y="7169"/>
                  </a:lnTo>
                  <a:lnTo>
                    <a:pt x="106" y="7620"/>
                  </a:lnTo>
                  <a:lnTo>
                    <a:pt x="186" y="8071"/>
                  </a:lnTo>
                  <a:lnTo>
                    <a:pt x="292" y="8496"/>
                  </a:lnTo>
                  <a:lnTo>
                    <a:pt x="451" y="8894"/>
                  </a:lnTo>
                  <a:lnTo>
                    <a:pt x="611" y="9319"/>
                  </a:lnTo>
                  <a:lnTo>
                    <a:pt x="796" y="9717"/>
                  </a:lnTo>
                  <a:lnTo>
                    <a:pt x="717" y="9771"/>
                  </a:lnTo>
                  <a:lnTo>
                    <a:pt x="611" y="9903"/>
                  </a:lnTo>
                  <a:lnTo>
                    <a:pt x="504" y="10063"/>
                  </a:lnTo>
                  <a:lnTo>
                    <a:pt x="425" y="10222"/>
                  </a:lnTo>
                  <a:lnTo>
                    <a:pt x="372" y="10381"/>
                  </a:lnTo>
                  <a:lnTo>
                    <a:pt x="345" y="10567"/>
                  </a:lnTo>
                  <a:lnTo>
                    <a:pt x="345" y="10753"/>
                  </a:lnTo>
                  <a:lnTo>
                    <a:pt x="372" y="10912"/>
                  </a:lnTo>
                  <a:lnTo>
                    <a:pt x="425" y="11098"/>
                  </a:lnTo>
                  <a:lnTo>
                    <a:pt x="504" y="11257"/>
                  </a:lnTo>
                  <a:lnTo>
                    <a:pt x="637" y="11443"/>
                  </a:lnTo>
                  <a:lnTo>
                    <a:pt x="903" y="11709"/>
                  </a:lnTo>
                  <a:lnTo>
                    <a:pt x="1354" y="12187"/>
                  </a:lnTo>
                  <a:lnTo>
                    <a:pt x="2097" y="12903"/>
                  </a:lnTo>
                  <a:lnTo>
                    <a:pt x="2363" y="13142"/>
                  </a:lnTo>
                  <a:lnTo>
                    <a:pt x="2628" y="13355"/>
                  </a:lnTo>
                  <a:lnTo>
                    <a:pt x="2867" y="13514"/>
                  </a:lnTo>
                  <a:lnTo>
                    <a:pt x="3106" y="13673"/>
                  </a:lnTo>
                  <a:lnTo>
                    <a:pt x="3558" y="13859"/>
                  </a:lnTo>
                  <a:lnTo>
                    <a:pt x="3929" y="14018"/>
                  </a:lnTo>
                  <a:lnTo>
                    <a:pt x="3982" y="14018"/>
                  </a:lnTo>
                  <a:lnTo>
                    <a:pt x="3982" y="16196"/>
                  </a:lnTo>
                  <a:lnTo>
                    <a:pt x="3982" y="16302"/>
                  </a:lnTo>
                  <a:lnTo>
                    <a:pt x="4035" y="16381"/>
                  </a:lnTo>
                  <a:lnTo>
                    <a:pt x="4115" y="16434"/>
                  </a:lnTo>
                  <a:lnTo>
                    <a:pt x="4221" y="16461"/>
                  </a:lnTo>
                  <a:lnTo>
                    <a:pt x="4301" y="16434"/>
                  </a:lnTo>
                  <a:lnTo>
                    <a:pt x="4381" y="16381"/>
                  </a:lnTo>
                  <a:lnTo>
                    <a:pt x="4434" y="16302"/>
                  </a:lnTo>
                  <a:lnTo>
                    <a:pt x="4460" y="16196"/>
                  </a:lnTo>
                  <a:lnTo>
                    <a:pt x="4460" y="13859"/>
                  </a:lnTo>
                  <a:lnTo>
                    <a:pt x="4434" y="13780"/>
                  </a:lnTo>
                  <a:lnTo>
                    <a:pt x="4407" y="13726"/>
                  </a:lnTo>
                  <a:lnTo>
                    <a:pt x="4354" y="13673"/>
                  </a:lnTo>
                  <a:lnTo>
                    <a:pt x="4301" y="13620"/>
                  </a:lnTo>
                  <a:lnTo>
                    <a:pt x="4089" y="13567"/>
                  </a:lnTo>
                  <a:lnTo>
                    <a:pt x="3743" y="13434"/>
                  </a:lnTo>
                  <a:lnTo>
                    <a:pt x="3345" y="13249"/>
                  </a:lnTo>
                  <a:lnTo>
                    <a:pt x="3133" y="13116"/>
                  </a:lnTo>
                  <a:lnTo>
                    <a:pt x="2894" y="12957"/>
                  </a:lnTo>
                  <a:lnTo>
                    <a:pt x="2681" y="12797"/>
                  </a:lnTo>
                  <a:lnTo>
                    <a:pt x="2443" y="12585"/>
                  </a:lnTo>
                  <a:lnTo>
                    <a:pt x="1699" y="11841"/>
                  </a:lnTo>
                  <a:lnTo>
                    <a:pt x="1035" y="11151"/>
                  </a:lnTo>
                  <a:lnTo>
                    <a:pt x="929" y="11018"/>
                  </a:lnTo>
                  <a:lnTo>
                    <a:pt x="876" y="10912"/>
                  </a:lnTo>
                  <a:lnTo>
                    <a:pt x="850" y="10806"/>
                  </a:lnTo>
                  <a:lnTo>
                    <a:pt x="823" y="10673"/>
                  </a:lnTo>
                  <a:lnTo>
                    <a:pt x="850" y="10541"/>
                  </a:lnTo>
                  <a:lnTo>
                    <a:pt x="876" y="10408"/>
                  </a:lnTo>
                  <a:lnTo>
                    <a:pt x="929" y="10302"/>
                  </a:lnTo>
                  <a:lnTo>
                    <a:pt x="1009" y="10195"/>
                  </a:lnTo>
                  <a:lnTo>
                    <a:pt x="1115" y="10089"/>
                  </a:lnTo>
                  <a:lnTo>
                    <a:pt x="1221" y="10010"/>
                  </a:lnTo>
                  <a:lnTo>
                    <a:pt x="1248" y="10010"/>
                  </a:lnTo>
                  <a:lnTo>
                    <a:pt x="1381" y="9956"/>
                  </a:lnTo>
                  <a:lnTo>
                    <a:pt x="1540" y="9930"/>
                  </a:lnTo>
                  <a:lnTo>
                    <a:pt x="1699" y="9956"/>
                  </a:lnTo>
                  <a:lnTo>
                    <a:pt x="1832" y="9983"/>
                  </a:lnTo>
                  <a:lnTo>
                    <a:pt x="1965" y="10063"/>
                  </a:lnTo>
                  <a:lnTo>
                    <a:pt x="2071" y="10142"/>
                  </a:lnTo>
                  <a:lnTo>
                    <a:pt x="3398" y="11496"/>
                  </a:lnTo>
                  <a:lnTo>
                    <a:pt x="3425" y="11523"/>
                  </a:lnTo>
                  <a:lnTo>
                    <a:pt x="3478" y="11576"/>
                  </a:lnTo>
                  <a:lnTo>
                    <a:pt x="3531" y="11602"/>
                  </a:lnTo>
                  <a:lnTo>
                    <a:pt x="3664" y="11629"/>
                  </a:lnTo>
                  <a:lnTo>
                    <a:pt x="3743" y="11602"/>
                  </a:lnTo>
                  <a:lnTo>
                    <a:pt x="3797" y="11549"/>
                  </a:lnTo>
                  <a:lnTo>
                    <a:pt x="3850" y="11496"/>
                  </a:lnTo>
                  <a:lnTo>
                    <a:pt x="3982" y="11390"/>
                  </a:lnTo>
                  <a:lnTo>
                    <a:pt x="4115" y="11310"/>
                  </a:lnTo>
                  <a:lnTo>
                    <a:pt x="4407" y="11151"/>
                  </a:lnTo>
                  <a:lnTo>
                    <a:pt x="4699" y="11072"/>
                  </a:lnTo>
                  <a:lnTo>
                    <a:pt x="5018" y="11072"/>
                  </a:lnTo>
                  <a:lnTo>
                    <a:pt x="5336" y="11098"/>
                  </a:lnTo>
                  <a:lnTo>
                    <a:pt x="5628" y="11178"/>
                  </a:lnTo>
                  <a:lnTo>
                    <a:pt x="5920" y="11337"/>
                  </a:lnTo>
                  <a:lnTo>
                    <a:pt x="6053" y="11443"/>
                  </a:lnTo>
                  <a:lnTo>
                    <a:pt x="6186" y="11549"/>
                  </a:lnTo>
                  <a:lnTo>
                    <a:pt x="6266" y="11629"/>
                  </a:lnTo>
                  <a:lnTo>
                    <a:pt x="6451" y="11629"/>
                  </a:lnTo>
                  <a:lnTo>
                    <a:pt x="6531" y="11576"/>
                  </a:lnTo>
                  <a:lnTo>
                    <a:pt x="6584" y="11496"/>
                  </a:lnTo>
                  <a:lnTo>
                    <a:pt x="6611" y="11417"/>
                  </a:lnTo>
                  <a:lnTo>
                    <a:pt x="6584" y="11310"/>
                  </a:lnTo>
                  <a:lnTo>
                    <a:pt x="6531" y="11231"/>
                  </a:lnTo>
                  <a:lnTo>
                    <a:pt x="6372" y="11072"/>
                  </a:lnTo>
                  <a:lnTo>
                    <a:pt x="6213" y="10965"/>
                  </a:lnTo>
                  <a:lnTo>
                    <a:pt x="6027" y="10859"/>
                  </a:lnTo>
                  <a:lnTo>
                    <a:pt x="5841" y="10753"/>
                  </a:lnTo>
                  <a:lnTo>
                    <a:pt x="5655" y="10673"/>
                  </a:lnTo>
                  <a:lnTo>
                    <a:pt x="5469" y="10620"/>
                  </a:lnTo>
                  <a:lnTo>
                    <a:pt x="5283" y="10594"/>
                  </a:lnTo>
                  <a:lnTo>
                    <a:pt x="5097" y="10567"/>
                  </a:lnTo>
                  <a:lnTo>
                    <a:pt x="4912" y="10567"/>
                  </a:lnTo>
                  <a:lnTo>
                    <a:pt x="4699" y="10594"/>
                  </a:lnTo>
                  <a:lnTo>
                    <a:pt x="4513" y="10620"/>
                  </a:lnTo>
                  <a:lnTo>
                    <a:pt x="4328" y="10673"/>
                  </a:lnTo>
                  <a:lnTo>
                    <a:pt x="4142" y="10753"/>
                  </a:lnTo>
                  <a:lnTo>
                    <a:pt x="3982" y="10833"/>
                  </a:lnTo>
                  <a:lnTo>
                    <a:pt x="3797" y="10939"/>
                  </a:lnTo>
                  <a:lnTo>
                    <a:pt x="3637" y="11045"/>
                  </a:lnTo>
                  <a:lnTo>
                    <a:pt x="2416" y="9797"/>
                  </a:lnTo>
                  <a:lnTo>
                    <a:pt x="2230" y="9664"/>
                  </a:lnTo>
                  <a:lnTo>
                    <a:pt x="2018" y="9532"/>
                  </a:lnTo>
                  <a:lnTo>
                    <a:pt x="1779" y="9479"/>
                  </a:lnTo>
                  <a:lnTo>
                    <a:pt x="1540" y="9452"/>
                  </a:lnTo>
                  <a:lnTo>
                    <a:pt x="1381" y="9479"/>
                  </a:lnTo>
                  <a:lnTo>
                    <a:pt x="1221" y="9505"/>
                  </a:lnTo>
                  <a:lnTo>
                    <a:pt x="1035" y="9107"/>
                  </a:lnTo>
                  <a:lnTo>
                    <a:pt x="903" y="8735"/>
                  </a:lnTo>
                  <a:lnTo>
                    <a:pt x="770" y="8337"/>
                  </a:lnTo>
                  <a:lnTo>
                    <a:pt x="664" y="7939"/>
                  </a:lnTo>
                  <a:lnTo>
                    <a:pt x="584" y="7540"/>
                  </a:lnTo>
                  <a:lnTo>
                    <a:pt x="531" y="7116"/>
                  </a:lnTo>
                  <a:lnTo>
                    <a:pt x="478" y="6664"/>
                  </a:lnTo>
                  <a:lnTo>
                    <a:pt x="478" y="6213"/>
                  </a:lnTo>
                  <a:lnTo>
                    <a:pt x="504" y="6080"/>
                  </a:lnTo>
                  <a:lnTo>
                    <a:pt x="531" y="5948"/>
                  </a:lnTo>
                  <a:lnTo>
                    <a:pt x="584" y="5841"/>
                  </a:lnTo>
                  <a:lnTo>
                    <a:pt x="664" y="5735"/>
                  </a:lnTo>
                  <a:lnTo>
                    <a:pt x="770" y="5629"/>
                  </a:lnTo>
                  <a:lnTo>
                    <a:pt x="876" y="5576"/>
                  </a:lnTo>
                  <a:lnTo>
                    <a:pt x="1009" y="5523"/>
                  </a:lnTo>
                  <a:lnTo>
                    <a:pt x="1142" y="5496"/>
                  </a:lnTo>
                  <a:lnTo>
                    <a:pt x="1274" y="5496"/>
                  </a:lnTo>
                  <a:lnTo>
                    <a:pt x="1381" y="5523"/>
                  </a:lnTo>
                  <a:lnTo>
                    <a:pt x="1513" y="5549"/>
                  </a:lnTo>
                  <a:lnTo>
                    <a:pt x="1620" y="5629"/>
                  </a:lnTo>
                  <a:lnTo>
                    <a:pt x="2735" y="9797"/>
                  </a:lnTo>
                  <a:lnTo>
                    <a:pt x="2788" y="9983"/>
                  </a:lnTo>
                  <a:lnTo>
                    <a:pt x="2894" y="10142"/>
                  </a:lnTo>
                  <a:lnTo>
                    <a:pt x="3000" y="10302"/>
                  </a:lnTo>
                  <a:lnTo>
                    <a:pt x="3159" y="10434"/>
                  </a:lnTo>
                  <a:lnTo>
                    <a:pt x="3319" y="10541"/>
                  </a:lnTo>
                  <a:lnTo>
                    <a:pt x="3505" y="10620"/>
                  </a:lnTo>
                  <a:lnTo>
                    <a:pt x="3690" y="10673"/>
                  </a:lnTo>
                  <a:lnTo>
                    <a:pt x="4035" y="10673"/>
                  </a:lnTo>
                  <a:lnTo>
                    <a:pt x="4195" y="10647"/>
                  </a:lnTo>
                  <a:lnTo>
                    <a:pt x="5841" y="10195"/>
                  </a:lnTo>
                  <a:lnTo>
                    <a:pt x="6053" y="10248"/>
                  </a:lnTo>
                  <a:lnTo>
                    <a:pt x="6266" y="10275"/>
                  </a:lnTo>
                  <a:lnTo>
                    <a:pt x="7593" y="10275"/>
                  </a:lnTo>
                  <a:lnTo>
                    <a:pt x="7752" y="10594"/>
                  </a:lnTo>
                  <a:lnTo>
                    <a:pt x="7885" y="10912"/>
                  </a:lnTo>
                  <a:lnTo>
                    <a:pt x="7965" y="11257"/>
                  </a:lnTo>
                  <a:lnTo>
                    <a:pt x="7991" y="11576"/>
                  </a:lnTo>
                  <a:lnTo>
                    <a:pt x="7991" y="16196"/>
                  </a:lnTo>
                  <a:lnTo>
                    <a:pt x="7991" y="16302"/>
                  </a:lnTo>
                  <a:lnTo>
                    <a:pt x="8044" y="16381"/>
                  </a:lnTo>
                  <a:lnTo>
                    <a:pt x="8124" y="16434"/>
                  </a:lnTo>
                  <a:lnTo>
                    <a:pt x="8230" y="16461"/>
                  </a:lnTo>
                  <a:lnTo>
                    <a:pt x="8310" y="16434"/>
                  </a:lnTo>
                  <a:lnTo>
                    <a:pt x="8390" y="16381"/>
                  </a:lnTo>
                  <a:lnTo>
                    <a:pt x="8443" y="16302"/>
                  </a:lnTo>
                  <a:lnTo>
                    <a:pt x="8469" y="16196"/>
                  </a:lnTo>
                  <a:lnTo>
                    <a:pt x="8469" y="11629"/>
                  </a:lnTo>
                  <a:lnTo>
                    <a:pt x="8469" y="11576"/>
                  </a:lnTo>
                  <a:lnTo>
                    <a:pt x="8496" y="11257"/>
                  </a:lnTo>
                  <a:lnTo>
                    <a:pt x="8575" y="10912"/>
                  </a:lnTo>
                  <a:lnTo>
                    <a:pt x="8682" y="10594"/>
                  </a:lnTo>
                  <a:lnTo>
                    <a:pt x="8867" y="10275"/>
                  </a:lnTo>
                  <a:lnTo>
                    <a:pt x="10195" y="10275"/>
                  </a:lnTo>
                  <a:lnTo>
                    <a:pt x="10434" y="10248"/>
                  </a:lnTo>
                  <a:lnTo>
                    <a:pt x="10673" y="10169"/>
                  </a:lnTo>
                  <a:lnTo>
                    <a:pt x="10912" y="10010"/>
                  </a:lnTo>
                  <a:lnTo>
                    <a:pt x="11098" y="9850"/>
                  </a:lnTo>
                  <a:lnTo>
                    <a:pt x="11230" y="9638"/>
                  </a:lnTo>
                  <a:lnTo>
                    <a:pt x="11337" y="9399"/>
                  </a:lnTo>
                  <a:lnTo>
                    <a:pt x="11469" y="9399"/>
                  </a:lnTo>
                  <a:lnTo>
                    <a:pt x="11522" y="9346"/>
                  </a:lnTo>
                  <a:lnTo>
                    <a:pt x="11575" y="9293"/>
                  </a:lnTo>
                  <a:lnTo>
                    <a:pt x="11629" y="9213"/>
                  </a:lnTo>
                  <a:lnTo>
                    <a:pt x="12186" y="9372"/>
                  </a:lnTo>
                  <a:lnTo>
                    <a:pt x="12186" y="9452"/>
                  </a:lnTo>
                  <a:lnTo>
                    <a:pt x="12213" y="9532"/>
                  </a:lnTo>
                  <a:lnTo>
                    <a:pt x="12266" y="9585"/>
                  </a:lnTo>
                  <a:lnTo>
                    <a:pt x="12319" y="9638"/>
                  </a:lnTo>
                  <a:lnTo>
                    <a:pt x="12372" y="9664"/>
                  </a:lnTo>
                  <a:lnTo>
                    <a:pt x="12452" y="9691"/>
                  </a:lnTo>
                  <a:lnTo>
                    <a:pt x="12558" y="9638"/>
                  </a:lnTo>
                  <a:lnTo>
                    <a:pt x="12637" y="9585"/>
                  </a:lnTo>
                  <a:lnTo>
                    <a:pt x="12664" y="9505"/>
                  </a:lnTo>
                  <a:lnTo>
                    <a:pt x="12691" y="9425"/>
                  </a:lnTo>
                  <a:lnTo>
                    <a:pt x="12531" y="7886"/>
                  </a:lnTo>
                  <a:lnTo>
                    <a:pt x="12505" y="7806"/>
                  </a:lnTo>
                  <a:lnTo>
                    <a:pt x="12478" y="7753"/>
                  </a:lnTo>
                  <a:lnTo>
                    <a:pt x="12425" y="7700"/>
                  </a:lnTo>
                  <a:lnTo>
                    <a:pt x="12345" y="7673"/>
                  </a:lnTo>
                  <a:lnTo>
                    <a:pt x="12213" y="7673"/>
                  </a:lnTo>
                  <a:lnTo>
                    <a:pt x="12133" y="7700"/>
                  </a:lnTo>
                  <a:lnTo>
                    <a:pt x="12080" y="7753"/>
                  </a:lnTo>
                  <a:lnTo>
                    <a:pt x="11363" y="8762"/>
                  </a:lnTo>
                  <a:lnTo>
                    <a:pt x="11363" y="7434"/>
                  </a:lnTo>
                  <a:lnTo>
                    <a:pt x="11549" y="7381"/>
                  </a:lnTo>
                  <a:lnTo>
                    <a:pt x="11735" y="7302"/>
                  </a:lnTo>
                  <a:lnTo>
                    <a:pt x="12744" y="6717"/>
                  </a:lnTo>
                  <a:lnTo>
                    <a:pt x="12930" y="6585"/>
                  </a:lnTo>
                  <a:lnTo>
                    <a:pt x="13115" y="6399"/>
                  </a:lnTo>
                  <a:lnTo>
                    <a:pt x="13222" y="6213"/>
                  </a:lnTo>
                  <a:lnTo>
                    <a:pt x="13301" y="6001"/>
                  </a:lnTo>
                  <a:lnTo>
                    <a:pt x="13354" y="5788"/>
                  </a:lnTo>
                  <a:lnTo>
                    <a:pt x="13354" y="5549"/>
                  </a:lnTo>
                  <a:lnTo>
                    <a:pt x="13301" y="5337"/>
                  </a:lnTo>
                  <a:lnTo>
                    <a:pt x="13222" y="5098"/>
                  </a:lnTo>
                  <a:lnTo>
                    <a:pt x="13089" y="4912"/>
                  </a:lnTo>
                  <a:lnTo>
                    <a:pt x="12930" y="4726"/>
                  </a:lnTo>
                  <a:lnTo>
                    <a:pt x="12717" y="4593"/>
                  </a:lnTo>
                  <a:lnTo>
                    <a:pt x="12505" y="4514"/>
                  </a:lnTo>
                  <a:lnTo>
                    <a:pt x="12531" y="4381"/>
                  </a:lnTo>
                  <a:lnTo>
                    <a:pt x="12505" y="4222"/>
                  </a:lnTo>
                  <a:lnTo>
                    <a:pt x="12452" y="4116"/>
                  </a:lnTo>
                  <a:lnTo>
                    <a:pt x="12372" y="4009"/>
                  </a:lnTo>
                  <a:lnTo>
                    <a:pt x="12292" y="3930"/>
                  </a:lnTo>
                  <a:lnTo>
                    <a:pt x="12160" y="3903"/>
                  </a:lnTo>
                  <a:lnTo>
                    <a:pt x="11788" y="3797"/>
                  </a:lnTo>
                  <a:lnTo>
                    <a:pt x="11682" y="3797"/>
                  </a:lnTo>
                  <a:lnTo>
                    <a:pt x="11602" y="3824"/>
                  </a:lnTo>
                  <a:lnTo>
                    <a:pt x="11522" y="3877"/>
                  </a:lnTo>
                  <a:lnTo>
                    <a:pt x="11496" y="3956"/>
                  </a:lnTo>
                  <a:lnTo>
                    <a:pt x="11469" y="4063"/>
                  </a:lnTo>
                  <a:lnTo>
                    <a:pt x="11496" y="4142"/>
                  </a:lnTo>
                  <a:lnTo>
                    <a:pt x="11575" y="4222"/>
                  </a:lnTo>
                  <a:lnTo>
                    <a:pt x="11655" y="4248"/>
                  </a:lnTo>
                  <a:lnTo>
                    <a:pt x="12053" y="4355"/>
                  </a:lnTo>
                  <a:lnTo>
                    <a:pt x="11868" y="4567"/>
                  </a:lnTo>
                  <a:lnTo>
                    <a:pt x="11841" y="4620"/>
                  </a:lnTo>
                  <a:lnTo>
                    <a:pt x="11814" y="4700"/>
                  </a:lnTo>
                  <a:lnTo>
                    <a:pt x="11814" y="4753"/>
                  </a:lnTo>
                  <a:lnTo>
                    <a:pt x="11841" y="4832"/>
                  </a:lnTo>
                  <a:lnTo>
                    <a:pt x="11894" y="4886"/>
                  </a:lnTo>
                  <a:lnTo>
                    <a:pt x="11947" y="4939"/>
                  </a:lnTo>
                  <a:lnTo>
                    <a:pt x="12000" y="4965"/>
                  </a:lnTo>
                  <a:lnTo>
                    <a:pt x="12080" y="4965"/>
                  </a:lnTo>
                  <a:lnTo>
                    <a:pt x="12186" y="4939"/>
                  </a:lnTo>
                  <a:lnTo>
                    <a:pt x="12292" y="4965"/>
                  </a:lnTo>
                  <a:lnTo>
                    <a:pt x="12399" y="4992"/>
                  </a:lnTo>
                  <a:lnTo>
                    <a:pt x="12505" y="5018"/>
                  </a:lnTo>
                  <a:lnTo>
                    <a:pt x="12584" y="5071"/>
                  </a:lnTo>
                  <a:lnTo>
                    <a:pt x="12664" y="5151"/>
                  </a:lnTo>
                  <a:lnTo>
                    <a:pt x="12744" y="5231"/>
                  </a:lnTo>
                  <a:lnTo>
                    <a:pt x="12797" y="5337"/>
                  </a:lnTo>
                  <a:lnTo>
                    <a:pt x="12850" y="5470"/>
                  </a:lnTo>
                  <a:lnTo>
                    <a:pt x="12876" y="5602"/>
                  </a:lnTo>
                  <a:lnTo>
                    <a:pt x="12876" y="5735"/>
                  </a:lnTo>
                  <a:lnTo>
                    <a:pt x="12850" y="5868"/>
                  </a:lnTo>
                  <a:lnTo>
                    <a:pt x="12797" y="6001"/>
                  </a:lnTo>
                  <a:lnTo>
                    <a:pt x="12717" y="6107"/>
                  </a:lnTo>
                  <a:lnTo>
                    <a:pt x="12611" y="6213"/>
                  </a:lnTo>
                  <a:lnTo>
                    <a:pt x="12505" y="6293"/>
                  </a:lnTo>
                  <a:lnTo>
                    <a:pt x="11496" y="6903"/>
                  </a:lnTo>
                  <a:lnTo>
                    <a:pt x="11363" y="6956"/>
                  </a:lnTo>
                  <a:lnTo>
                    <a:pt x="11363" y="1593"/>
                  </a:lnTo>
                  <a:lnTo>
                    <a:pt x="14469" y="2416"/>
                  </a:lnTo>
                  <a:lnTo>
                    <a:pt x="14576" y="2470"/>
                  </a:lnTo>
                  <a:lnTo>
                    <a:pt x="14682" y="2523"/>
                  </a:lnTo>
                  <a:lnTo>
                    <a:pt x="14761" y="2576"/>
                  </a:lnTo>
                  <a:lnTo>
                    <a:pt x="14841" y="2682"/>
                  </a:lnTo>
                  <a:lnTo>
                    <a:pt x="14894" y="2762"/>
                  </a:lnTo>
                  <a:lnTo>
                    <a:pt x="14947" y="2868"/>
                  </a:lnTo>
                  <a:lnTo>
                    <a:pt x="14974" y="2974"/>
                  </a:lnTo>
                  <a:lnTo>
                    <a:pt x="15000" y="3107"/>
                  </a:lnTo>
                  <a:lnTo>
                    <a:pt x="14974" y="3293"/>
                  </a:lnTo>
                  <a:lnTo>
                    <a:pt x="13248" y="9664"/>
                  </a:lnTo>
                  <a:lnTo>
                    <a:pt x="13222" y="9797"/>
                  </a:lnTo>
                  <a:lnTo>
                    <a:pt x="13168" y="9877"/>
                  </a:lnTo>
                  <a:lnTo>
                    <a:pt x="13089" y="9983"/>
                  </a:lnTo>
                  <a:lnTo>
                    <a:pt x="13009" y="10063"/>
                  </a:lnTo>
                  <a:lnTo>
                    <a:pt x="12903" y="10116"/>
                  </a:lnTo>
                  <a:lnTo>
                    <a:pt x="12797" y="10169"/>
                  </a:lnTo>
                  <a:lnTo>
                    <a:pt x="12691" y="10195"/>
                  </a:lnTo>
                  <a:lnTo>
                    <a:pt x="12584" y="10195"/>
                  </a:lnTo>
                  <a:lnTo>
                    <a:pt x="12399" y="10169"/>
                  </a:lnTo>
                  <a:lnTo>
                    <a:pt x="11575" y="9956"/>
                  </a:lnTo>
                  <a:lnTo>
                    <a:pt x="11443" y="9956"/>
                  </a:lnTo>
                  <a:lnTo>
                    <a:pt x="11363" y="9983"/>
                  </a:lnTo>
                  <a:lnTo>
                    <a:pt x="11310" y="10063"/>
                  </a:lnTo>
                  <a:lnTo>
                    <a:pt x="11283" y="10116"/>
                  </a:lnTo>
                  <a:lnTo>
                    <a:pt x="11283" y="10222"/>
                  </a:lnTo>
                  <a:lnTo>
                    <a:pt x="11310" y="10302"/>
                  </a:lnTo>
                  <a:lnTo>
                    <a:pt x="11363" y="10381"/>
                  </a:lnTo>
                  <a:lnTo>
                    <a:pt x="11443" y="10408"/>
                  </a:lnTo>
                  <a:lnTo>
                    <a:pt x="12266" y="10647"/>
                  </a:lnTo>
                  <a:lnTo>
                    <a:pt x="12425" y="10673"/>
                  </a:lnTo>
                  <a:lnTo>
                    <a:pt x="12770" y="10673"/>
                  </a:lnTo>
                  <a:lnTo>
                    <a:pt x="12956" y="10620"/>
                  </a:lnTo>
                  <a:lnTo>
                    <a:pt x="13142" y="10541"/>
                  </a:lnTo>
                  <a:lnTo>
                    <a:pt x="13301" y="10434"/>
                  </a:lnTo>
                  <a:lnTo>
                    <a:pt x="13434" y="10302"/>
                  </a:lnTo>
                  <a:lnTo>
                    <a:pt x="13567" y="10142"/>
                  </a:lnTo>
                  <a:lnTo>
                    <a:pt x="13646" y="9983"/>
                  </a:lnTo>
                  <a:lnTo>
                    <a:pt x="13726" y="9797"/>
                  </a:lnTo>
                  <a:lnTo>
                    <a:pt x="14841" y="5629"/>
                  </a:lnTo>
                  <a:lnTo>
                    <a:pt x="14947" y="5549"/>
                  </a:lnTo>
                  <a:lnTo>
                    <a:pt x="15053" y="5523"/>
                  </a:lnTo>
                  <a:lnTo>
                    <a:pt x="15186" y="5496"/>
                  </a:lnTo>
                  <a:lnTo>
                    <a:pt x="15292" y="5496"/>
                  </a:lnTo>
                  <a:lnTo>
                    <a:pt x="15452" y="5523"/>
                  </a:lnTo>
                  <a:lnTo>
                    <a:pt x="15558" y="5576"/>
                  </a:lnTo>
                  <a:lnTo>
                    <a:pt x="15691" y="5629"/>
                  </a:lnTo>
                  <a:lnTo>
                    <a:pt x="15770" y="5735"/>
                  </a:lnTo>
                  <a:lnTo>
                    <a:pt x="15850" y="5841"/>
                  </a:lnTo>
                  <a:lnTo>
                    <a:pt x="15930" y="5948"/>
                  </a:lnTo>
                  <a:lnTo>
                    <a:pt x="15956" y="6080"/>
                  </a:lnTo>
                  <a:lnTo>
                    <a:pt x="15983" y="6213"/>
                  </a:lnTo>
                  <a:lnTo>
                    <a:pt x="15956" y="6664"/>
                  </a:lnTo>
                  <a:lnTo>
                    <a:pt x="15930" y="7116"/>
                  </a:lnTo>
                  <a:lnTo>
                    <a:pt x="15876" y="7540"/>
                  </a:lnTo>
                  <a:lnTo>
                    <a:pt x="15797" y="7939"/>
                  </a:lnTo>
                  <a:lnTo>
                    <a:pt x="15691" y="8337"/>
                  </a:lnTo>
                  <a:lnTo>
                    <a:pt x="15558" y="8735"/>
                  </a:lnTo>
                  <a:lnTo>
                    <a:pt x="15399" y="9107"/>
                  </a:lnTo>
                  <a:lnTo>
                    <a:pt x="15213" y="9505"/>
                  </a:lnTo>
                  <a:lnTo>
                    <a:pt x="15080" y="9479"/>
                  </a:lnTo>
                  <a:lnTo>
                    <a:pt x="14921" y="9452"/>
                  </a:lnTo>
                  <a:lnTo>
                    <a:pt x="14894" y="9452"/>
                  </a:lnTo>
                  <a:lnTo>
                    <a:pt x="14655" y="9479"/>
                  </a:lnTo>
                  <a:lnTo>
                    <a:pt x="14443" y="9558"/>
                  </a:lnTo>
                  <a:lnTo>
                    <a:pt x="14230" y="9664"/>
                  </a:lnTo>
                  <a:lnTo>
                    <a:pt x="14045" y="9797"/>
                  </a:lnTo>
                  <a:lnTo>
                    <a:pt x="12797" y="11045"/>
                  </a:lnTo>
                  <a:lnTo>
                    <a:pt x="12637" y="10939"/>
                  </a:lnTo>
                  <a:lnTo>
                    <a:pt x="12452" y="10833"/>
                  </a:lnTo>
                  <a:lnTo>
                    <a:pt x="12266" y="10753"/>
                  </a:lnTo>
                  <a:lnTo>
                    <a:pt x="12080" y="10673"/>
                  </a:lnTo>
                  <a:lnTo>
                    <a:pt x="11894" y="10620"/>
                  </a:lnTo>
                  <a:lnTo>
                    <a:pt x="11708" y="10594"/>
                  </a:lnTo>
                  <a:lnTo>
                    <a:pt x="11522" y="10567"/>
                  </a:lnTo>
                  <a:lnTo>
                    <a:pt x="11310" y="10567"/>
                  </a:lnTo>
                  <a:lnTo>
                    <a:pt x="11124" y="10594"/>
                  </a:lnTo>
                  <a:lnTo>
                    <a:pt x="10938" y="10647"/>
                  </a:lnTo>
                  <a:lnTo>
                    <a:pt x="10752" y="10700"/>
                  </a:lnTo>
                  <a:lnTo>
                    <a:pt x="10567" y="10753"/>
                  </a:lnTo>
                  <a:lnTo>
                    <a:pt x="10381" y="10859"/>
                  </a:lnTo>
                  <a:lnTo>
                    <a:pt x="10221" y="10965"/>
                  </a:lnTo>
                  <a:lnTo>
                    <a:pt x="10062" y="11072"/>
                  </a:lnTo>
                  <a:lnTo>
                    <a:pt x="9929" y="11204"/>
                  </a:lnTo>
                  <a:lnTo>
                    <a:pt x="9876" y="11284"/>
                  </a:lnTo>
                  <a:lnTo>
                    <a:pt x="9850" y="11364"/>
                  </a:lnTo>
                  <a:lnTo>
                    <a:pt x="9850" y="11443"/>
                  </a:lnTo>
                  <a:lnTo>
                    <a:pt x="9903" y="11523"/>
                  </a:lnTo>
                  <a:lnTo>
                    <a:pt x="9983" y="11602"/>
                  </a:lnTo>
                  <a:lnTo>
                    <a:pt x="10062" y="11629"/>
                  </a:lnTo>
                  <a:lnTo>
                    <a:pt x="10168" y="11602"/>
                  </a:lnTo>
                  <a:lnTo>
                    <a:pt x="10248" y="11549"/>
                  </a:lnTo>
                  <a:lnTo>
                    <a:pt x="10381" y="11443"/>
                  </a:lnTo>
                  <a:lnTo>
                    <a:pt x="10514" y="11337"/>
                  </a:lnTo>
                  <a:lnTo>
                    <a:pt x="10673" y="11257"/>
                  </a:lnTo>
                  <a:lnTo>
                    <a:pt x="10806" y="11178"/>
                  </a:lnTo>
                  <a:lnTo>
                    <a:pt x="11124" y="11098"/>
                  </a:lnTo>
                  <a:lnTo>
                    <a:pt x="11443" y="11072"/>
                  </a:lnTo>
                  <a:lnTo>
                    <a:pt x="11761" y="11098"/>
                  </a:lnTo>
                  <a:lnTo>
                    <a:pt x="12080" y="11178"/>
                  </a:lnTo>
                  <a:lnTo>
                    <a:pt x="12239" y="11257"/>
                  </a:lnTo>
                  <a:lnTo>
                    <a:pt x="12372" y="11337"/>
                  </a:lnTo>
                  <a:lnTo>
                    <a:pt x="12505" y="11443"/>
                  </a:lnTo>
                  <a:lnTo>
                    <a:pt x="12637" y="11549"/>
                  </a:lnTo>
                  <a:lnTo>
                    <a:pt x="12691" y="11602"/>
                  </a:lnTo>
                  <a:lnTo>
                    <a:pt x="12770" y="11629"/>
                  </a:lnTo>
                  <a:lnTo>
                    <a:pt x="12876" y="11629"/>
                  </a:lnTo>
                  <a:lnTo>
                    <a:pt x="12983" y="11576"/>
                  </a:lnTo>
                  <a:lnTo>
                    <a:pt x="13062" y="11470"/>
                  </a:lnTo>
                  <a:lnTo>
                    <a:pt x="14390" y="10142"/>
                  </a:lnTo>
                  <a:lnTo>
                    <a:pt x="14496" y="10063"/>
                  </a:lnTo>
                  <a:lnTo>
                    <a:pt x="14629" y="9983"/>
                  </a:lnTo>
                  <a:lnTo>
                    <a:pt x="14761" y="9956"/>
                  </a:lnTo>
                  <a:lnTo>
                    <a:pt x="14894" y="9930"/>
                  </a:lnTo>
                  <a:lnTo>
                    <a:pt x="15053" y="9956"/>
                  </a:lnTo>
                  <a:lnTo>
                    <a:pt x="15213" y="10010"/>
                  </a:lnTo>
                  <a:lnTo>
                    <a:pt x="15239" y="10010"/>
                  </a:lnTo>
                  <a:lnTo>
                    <a:pt x="15345" y="10089"/>
                  </a:lnTo>
                  <a:lnTo>
                    <a:pt x="15425" y="10195"/>
                  </a:lnTo>
                  <a:lnTo>
                    <a:pt x="15505" y="10302"/>
                  </a:lnTo>
                  <a:lnTo>
                    <a:pt x="15558" y="10408"/>
                  </a:lnTo>
                  <a:lnTo>
                    <a:pt x="15611" y="10541"/>
                  </a:lnTo>
                  <a:lnTo>
                    <a:pt x="15611" y="10673"/>
                  </a:lnTo>
                  <a:lnTo>
                    <a:pt x="15611" y="10806"/>
                  </a:lnTo>
                  <a:lnTo>
                    <a:pt x="15558" y="10912"/>
                  </a:lnTo>
                  <a:lnTo>
                    <a:pt x="15531" y="11018"/>
                  </a:lnTo>
                  <a:lnTo>
                    <a:pt x="15425" y="11151"/>
                  </a:lnTo>
                  <a:lnTo>
                    <a:pt x="14735" y="11841"/>
                  </a:lnTo>
                  <a:lnTo>
                    <a:pt x="13991" y="12585"/>
                  </a:lnTo>
                  <a:lnTo>
                    <a:pt x="13779" y="12797"/>
                  </a:lnTo>
                  <a:lnTo>
                    <a:pt x="13540" y="12957"/>
                  </a:lnTo>
                  <a:lnTo>
                    <a:pt x="13328" y="13116"/>
                  </a:lnTo>
                  <a:lnTo>
                    <a:pt x="13089" y="13249"/>
                  </a:lnTo>
                  <a:lnTo>
                    <a:pt x="12691" y="13434"/>
                  </a:lnTo>
                  <a:lnTo>
                    <a:pt x="12345" y="13567"/>
                  </a:lnTo>
                  <a:lnTo>
                    <a:pt x="12160" y="13620"/>
                  </a:lnTo>
                  <a:lnTo>
                    <a:pt x="12080" y="13673"/>
                  </a:lnTo>
                  <a:lnTo>
                    <a:pt x="12027" y="13726"/>
                  </a:lnTo>
                  <a:lnTo>
                    <a:pt x="12000" y="13780"/>
                  </a:lnTo>
                  <a:lnTo>
                    <a:pt x="12000" y="13859"/>
                  </a:lnTo>
                  <a:lnTo>
                    <a:pt x="12000" y="16196"/>
                  </a:lnTo>
                  <a:lnTo>
                    <a:pt x="12027" y="16302"/>
                  </a:lnTo>
                  <a:lnTo>
                    <a:pt x="12080" y="16381"/>
                  </a:lnTo>
                  <a:lnTo>
                    <a:pt x="12133" y="16434"/>
                  </a:lnTo>
                  <a:lnTo>
                    <a:pt x="12239" y="16461"/>
                  </a:lnTo>
                  <a:lnTo>
                    <a:pt x="12319" y="16434"/>
                  </a:lnTo>
                  <a:lnTo>
                    <a:pt x="12399" y="16381"/>
                  </a:lnTo>
                  <a:lnTo>
                    <a:pt x="12452" y="16302"/>
                  </a:lnTo>
                  <a:lnTo>
                    <a:pt x="12478" y="16196"/>
                  </a:lnTo>
                  <a:lnTo>
                    <a:pt x="12478" y="14018"/>
                  </a:lnTo>
                  <a:lnTo>
                    <a:pt x="12505" y="14018"/>
                  </a:lnTo>
                  <a:lnTo>
                    <a:pt x="12903" y="13859"/>
                  </a:lnTo>
                  <a:lnTo>
                    <a:pt x="13328" y="13673"/>
                  </a:lnTo>
                  <a:lnTo>
                    <a:pt x="13593" y="13514"/>
                  </a:lnTo>
                  <a:lnTo>
                    <a:pt x="13832" y="13355"/>
                  </a:lnTo>
                  <a:lnTo>
                    <a:pt x="14098" y="13142"/>
                  </a:lnTo>
                  <a:lnTo>
                    <a:pt x="14337" y="12903"/>
                  </a:lnTo>
                  <a:lnTo>
                    <a:pt x="15080" y="12187"/>
                  </a:lnTo>
                  <a:lnTo>
                    <a:pt x="15558" y="11709"/>
                  </a:lnTo>
                  <a:lnTo>
                    <a:pt x="15823" y="11443"/>
                  </a:lnTo>
                  <a:lnTo>
                    <a:pt x="15956" y="11257"/>
                  </a:lnTo>
                  <a:lnTo>
                    <a:pt x="16009" y="11098"/>
                  </a:lnTo>
                  <a:lnTo>
                    <a:pt x="16062" y="10912"/>
                  </a:lnTo>
                  <a:lnTo>
                    <a:pt x="16089" y="10753"/>
                  </a:lnTo>
                  <a:lnTo>
                    <a:pt x="16089" y="10567"/>
                  </a:lnTo>
                  <a:lnTo>
                    <a:pt x="16062" y="10381"/>
                  </a:lnTo>
                  <a:lnTo>
                    <a:pt x="16009" y="10222"/>
                  </a:lnTo>
                  <a:lnTo>
                    <a:pt x="15956" y="10063"/>
                  </a:lnTo>
                  <a:lnTo>
                    <a:pt x="15850" y="9903"/>
                  </a:lnTo>
                  <a:lnTo>
                    <a:pt x="15717" y="9797"/>
                  </a:lnTo>
                  <a:lnTo>
                    <a:pt x="15664" y="9717"/>
                  </a:lnTo>
                  <a:lnTo>
                    <a:pt x="15850" y="9319"/>
                  </a:lnTo>
                  <a:lnTo>
                    <a:pt x="16009" y="8894"/>
                  </a:lnTo>
                  <a:lnTo>
                    <a:pt x="16142" y="8496"/>
                  </a:lnTo>
                  <a:lnTo>
                    <a:pt x="16248" y="8071"/>
                  </a:lnTo>
                  <a:lnTo>
                    <a:pt x="16354" y="7620"/>
                  </a:lnTo>
                  <a:lnTo>
                    <a:pt x="16407" y="7169"/>
                  </a:lnTo>
                  <a:lnTo>
                    <a:pt x="16434" y="6717"/>
                  </a:lnTo>
                  <a:lnTo>
                    <a:pt x="16461" y="6213"/>
                  </a:lnTo>
                  <a:lnTo>
                    <a:pt x="16434" y="6001"/>
                  </a:lnTo>
                  <a:lnTo>
                    <a:pt x="16354" y="5762"/>
                  </a:lnTo>
                  <a:lnTo>
                    <a:pt x="16275" y="5576"/>
                  </a:lnTo>
                  <a:lnTo>
                    <a:pt x="16142" y="5390"/>
                  </a:lnTo>
                  <a:lnTo>
                    <a:pt x="15956" y="5257"/>
                  </a:lnTo>
                  <a:lnTo>
                    <a:pt x="15770" y="5124"/>
                  </a:lnTo>
                  <a:lnTo>
                    <a:pt x="15558" y="5045"/>
                  </a:lnTo>
                  <a:lnTo>
                    <a:pt x="15345" y="5018"/>
                  </a:lnTo>
                  <a:lnTo>
                    <a:pt x="15160" y="5018"/>
                  </a:lnTo>
                  <a:lnTo>
                    <a:pt x="15000" y="5045"/>
                  </a:lnTo>
                  <a:lnTo>
                    <a:pt x="15425" y="3399"/>
                  </a:lnTo>
                  <a:lnTo>
                    <a:pt x="15452" y="3266"/>
                  </a:lnTo>
                  <a:lnTo>
                    <a:pt x="15478" y="3107"/>
                  </a:lnTo>
                  <a:lnTo>
                    <a:pt x="15452" y="2921"/>
                  </a:lnTo>
                  <a:lnTo>
                    <a:pt x="15399" y="2735"/>
                  </a:lnTo>
                  <a:lnTo>
                    <a:pt x="15345" y="2549"/>
                  </a:lnTo>
                  <a:lnTo>
                    <a:pt x="15239" y="2390"/>
                  </a:lnTo>
                  <a:lnTo>
                    <a:pt x="15107" y="2231"/>
                  </a:lnTo>
                  <a:lnTo>
                    <a:pt x="14947" y="2124"/>
                  </a:lnTo>
                  <a:lnTo>
                    <a:pt x="14788" y="2018"/>
                  </a:lnTo>
                  <a:lnTo>
                    <a:pt x="14602" y="1965"/>
                  </a:lnTo>
                  <a:lnTo>
                    <a:pt x="11416" y="1116"/>
                  </a:lnTo>
                  <a:lnTo>
                    <a:pt x="11363" y="1089"/>
                  </a:lnTo>
                  <a:lnTo>
                    <a:pt x="11337" y="877"/>
                  </a:lnTo>
                  <a:lnTo>
                    <a:pt x="11257" y="664"/>
                  </a:lnTo>
                  <a:lnTo>
                    <a:pt x="11151" y="478"/>
                  </a:lnTo>
                  <a:lnTo>
                    <a:pt x="10991" y="319"/>
                  </a:lnTo>
                  <a:lnTo>
                    <a:pt x="10832" y="186"/>
                  </a:lnTo>
                  <a:lnTo>
                    <a:pt x="10620" y="80"/>
                  </a:lnTo>
                  <a:lnTo>
                    <a:pt x="10407" y="27"/>
                  </a:lnTo>
                  <a:lnTo>
                    <a:pt x="10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388775" y="2018525"/>
              <a:ext cx="39200" cy="47800"/>
            </a:xfrm>
            <a:custGeom>
              <a:avLst/>
              <a:gdLst/>
              <a:ahLst/>
              <a:cxnLst/>
              <a:rect l="l" t="t" r="r" b="b"/>
              <a:pathLst>
                <a:path w="1568" h="1912" extrusionOk="0">
                  <a:moveTo>
                    <a:pt x="797" y="929"/>
                  </a:moveTo>
                  <a:lnTo>
                    <a:pt x="877" y="1195"/>
                  </a:lnTo>
                  <a:lnTo>
                    <a:pt x="691" y="1195"/>
                  </a:lnTo>
                  <a:lnTo>
                    <a:pt x="797" y="929"/>
                  </a:lnTo>
                  <a:close/>
                  <a:moveTo>
                    <a:pt x="718" y="0"/>
                  </a:moveTo>
                  <a:lnTo>
                    <a:pt x="638" y="27"/>
                  </a:lnTo>
                  <a:lnTo>
                    <a:pt x="585" y="80"/>
                  </a:lnTo>
                  <a:lnTo>
                    <a:pt x="558" y="160"/>
                  </a:lnTo>
                  <a:lnTo>
                    <a:pt x="27" y="1593"/>
                  </a:lnTo>
                  <a:lnTo>
                    <a:pt x="1" y="1699"/>
                  </a:lnTo>
                  <a:lnTo>
                    <a:pt x="27" y="1779"/>
                  </a:lnTo>
                  <a:lnTo>
                    <a:pt x="80" y="1859"/>
                  </a:lnTo>
                  <a:lnTo>
                    <a:pt x="160" y="1912"/>
                  </a:lnTo>
                  <a:lnTo>
                    <a:pt x="346" y="1912"/>
                  </a:lnTo>
                  <a:lnTo>
                    <a:pt x="425" y="1859"/>
                  </a:lnTo>
                  <a:lnTo>
                    <a:pt x="479" y="1779"/>
                  </a:lnTo>
                  <a:lnTo>
                    <a:pt x="505" y="1673"/>
                  </a:lnTo>
                  <a:lnTo>
                    <a:pt x="1063" y="1673"/>
                  </a:lnTo>
                  <a:lnTo>
                    <a:pt x="1089" y="1779"/>
                  </a:lnTo>
                  <a:lnTo>
                    <a:pt x="1142" y="1832"/>
                  </a:lnTo>
                  <a:lnTo>
                    <a:pt x="1195" y="1885"/>
                  </a:lnTo>
                  <a:lnTo>
                    <a:pt x="1249" y="1912"/>
                  </a:lnTo>
                  <a:lnTo>
                    <a:pt x="1408" y="1912"/>
                  </a:lnTo>
                  <a:lnTo>
                    <a:pt x="1487" y="1859"/>
                  </a:lnTo>
                  <a:lnTo>
                    <a:pt x="1541" y="1779"/>
                  </a:lnTo>
                  <a:lnTo>
                    <a:pt x="1567" y="1699"/>
                  </a:lnTo>
                  <a:lnTo>
                    <a:pt x="1541" y="1593"/>
                  </a:lnTo>
                  <a:lnTo>
                    <a:pt x="1010" y="160"/>
                  </a:lnTo>
                  <a:lnTo>
                    <a:pt x="983" y="80"/>
                  </a:lnTo>
                  <a:lnTo>
                    <a:pt x="930" y="2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459800" y="2179150"/>
              <a:ext cx="39175" cy="48475"/>
            </a:xfrm>
            <a:custGeom>
              <a:avLst/>
              <a:gdLst/>
              <a:ahLst/>
              <a:cxnLst/>
              <a:rect l="l" t="t" r="r" b="b"/>
              <a:pathLst>
                <a:path w="1567" h="1939" extrusionOk="0">
                  <a:moveTo>
                    <a:pt x="770" y="929"/>
                  </a:moveTo>
                  <a:lnTo>
                    <a:pt x="877" y="1195"/>
                  </a:lnTo>
                  <a:lnTo>
                    <a:pt x="664" y="1195"/>
                  </a:lnTo>
                  <a:lnTo>
                    <a:pt x="770" y="929"/>
                  </a:lnTo>
                  <a:close/>
                  <a:moveTo>
                    <a:pt x="691" y="0"/>
                  </a:moveTo>
                  <a:lnTo>
                    <a:pt x="638" y="53"/>
                  </a:lnTo>
                  <a:lnTo>
                    <a:pt x="585" y="80"/>
                  </a:lnTo>
                  <a:lnTo>
                    <a:pt x="558" y="159"/>
                  </a:lnTo>
                  <a:lnTo>
                    <a:pt x="0" y="1593"/>
                  </a:lnTo>
                  <a:lnTo>
                    <a:pt x="0" y="1699"/>
                  </a:lnTo>
                  <a:lnTo>
                    <a:pt x="0" y="1779"/>
                  </a:lnTo>
                  <a:lnTo>
                    <a:pt x="54" y="1859"/>
                  </a:lnTo>
                  <a:lnTo>
                    <a:pt x="133" y="1912"/>
                  </a:lnTo>
                  <a:lnTo>
                    <a:pt x="239" y="1938"/>
                  </a:lnTo>
                  <a:lnTo>
                    <a:pt x="319" y="1912"/>
                  </a:lnTo>
                  <a:lnTo>
                    <a:pt x="399" y="1859"/>
                  </a:lnTo>
                  <a:lnTo>
                    <a:pt x="452" y="1779"/>
                  </a:lnTo>
                  <a:lnTo>
                    <a:pt x="478" y="1673"/>
                  </a:lnTo>
                  <a:lnTo>
                    <a:pt x="1062" y="1673"/>
                  </a:lnTo>
                  <a:lnTo>
                    <a:pt x="1089" y="1779"/>
                  </a:lnTo>
                  <a:lnTo>
                    <a:pt x="1116" y="1832"/>
                  </a:lnTo>
                  <a:lnTo>
                    <a:pt x="1169" y="1885"/>
                  </a:lnTo>
                  <a:lnTo>
                    <a:pt x="1248" y="1912"/>
                  </a:lnTo>
                  <a:lnTo>
                    <a:pt x="1301" y="1938"/>
                  </a:lnTo>
                  <a:lnTo>
                    <a:pt x="1408" y="1912"/>
                  </a:lnTo>
                  <a:lnTo>
                    <a:pt x="1487" y="1859"/>
                  </a:lnTo>
                  <a:lnTo>
                    <a:pt x="1540" y="1779"/>
                  </a:lnTo>
                  <a:lnTo>
                    <a:pt x="1567" y="1699"/>
                  </a:lnTo>
                  <a:lnTo>
                    <a:pt x="1540" y="1593"/>
                  </a:lnTo>
                  <a:lnTo>
                    <a:pt x="1009" y="159"/>
                  </a:lnTo>
                  <a:lnTo>
                    <a:pt x="956" y="80"/>
                  </a:lnTo>
                  <a:lnTo>
                    <a:pt x="903" y="53"/>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397400" y="2084225"/>
              <a:ext cx="92300" cy="81000"/>
            </a:xfrm>
            <a:custGeom>
              <a:avLst/>
              <a:gdLst/>
              <a:ahLst/>
              <a:cxnLst/>
              <a:rect l="l" t="t" r="r" b="b"/>
              <a:pathLst>
                <a:path w="3692" h="3240" extrusionOk="0">
                  <a:moveTo>
                    <a:pt x="2682" y="479"/>
                  </a:moveTo>
                  <a:lnTo>
                    <a:pt x="2815" y="532"/>
                  </a:lnTo>
                  <a:lnTo>
                    <a:pt x="2921" y="611"/>
                  </a:lnTo>
                  <a:lnTo>
                    <a:pt x="3027" y="717"/>
                  </a:lnTo>
                  <a:lnTo>
                    <a:pt x="3107" y="824"/>
                  </a:lnTo>
                  <a:lnTo>
                    <a:pt x="3187" y="956"/>
                  </a:lnTo>
                  <a:lnTo>
                    <a:pt x="3213" y="1089"/>
                  </a:lnTo>
                  <a:lnTo>
                    <a:pt x="3213" y="1222"/>
                  </a:lnTo>
                  <a:lnTo>
                    <a:pt x="3213" y="1381"/>
                  </a:lnTo>
                  <a:lnTo>
                    <a:pt x="3160" y="1514"/>
                  </a:lnTo>
                  <a:lnTo>
                    <a:pt x="3081" y="1647"/>
                  </a:lnTo>
                  <a:lnTo>
                    <a:pt x="3001" y="1753"/>
                  </a:lnTo>
                  <a:lnTo>
                    <a:pt x="2178" y="2602"/>
                  </a:lnTo>
                  <a:lnTo>
                    <a:pt x="2098" y="2682"/>
                  </a:lnTo>
                  <a:lnTo>
                    <a:pt x="2019" y="2709"/>
                  </a:lnTo>
                  <a:lnTo>
                    <a:pt x="1939" y="2735"/>
                  </a:lnTo>
                  <a:lnTo>
                    <a:pt x="1859" y="2762"/>
                  </a:lnTo>
                  <a:lnTo>
                    <a:pt x="1753" y="2735"/>
                  </a:lnTo>
                  <a:lnTo>
                    <a:pt x="1673" y="2709"/>
                  </a:lnTo>
                  <a:lnTo>
                    <a:pt x="1594" y="2682"/>
                  </a:lnTo>
                  <a:lnTo>
                    <a:pt x="1514" y="2602"/>
                  </a:lnTo>
                  <a:lnTo>
                    <a:pt x="718" y="1753"/>
                  </a:lnTo>
                  <a:lnTo>
                    <a:pt x="611" y="1647"/>
                  </a:lnTo>
                  <a:lnTo>
                    <a:pt x="558" y="1514"/>
                  </a:lnTo>
                  <a:lnTo>
                    <a:pt x="505" y="1381"/>
                  </a:lnTo>
                  <a:lnTo>
                    <a:pt x="479" y="1222"/>
                  </a:lnTo>
                  <a:lnTo>
                    <a:pt x="505" y="1089"/>
                  </a:lnTo>
                  <a:lnTo>
                    <a:pt x="532" y="956"/>
                  </a:lnTo>
                  <a:lnTo>
                    <a:pt x="585" y="824"/>
                  </a:lnTo>
                  <a:lnTo>
                    <a:pt x="665" y="717"/>
                  </a:lnTo>
                  <a:lnTo>
                    <a:pt x="771" y="611"/>
                  </a:lnTo>
                  <a:lnTo>
                    <a:pt x="904" y="532"/>
                  </a:lnTo>
                  <a:lnTo>
                    <a:pt x="1036" y="479"/>
                  </a:lnTo>
                  <a:lnTo>
                    <a:pt x="1328" y="479"/>
                  </a:lnTo>
                  <a:lnTo>
                    <a:pt x="1488" y="532"/>
                  </a:lnTo>
                  <a:lnTo>
                    <a:pt x="1488" y="558"/>
                  </a:lnTo>
                  <a:lnTo>
                    <a:pt x="1488" y="664"/>
                  </a:lnTo>
                  <a:lnTo>
                    <a:pt x="1541" y="744"/>
                  </a:lnTo>
                  <a:lnTo>
                    <a:pt x="1620" y="797"/>
                  </a:lnTo>
                  <a:lnTo>
                    <a:pt x="1727" y="797"/>
                  </a:lnTo>
                  <a:lnTo>
                    <a:pt x="1886" y="771"/>
                  </a:lnTo>
                  <a:lnTo>
                    <a:pt x="2019" y="691"/>
                  </a:lnTo>
                  <a:lnTo>
                    <a:pt x="2125" y="585"/>
                  </a:lnTo>
                  <a:lnTo>
                    <a:pt x="2258" y="532"/>
                  </a:lnTo>
                  <a:lnTo>
                    <a:pt x="2390" y="479"/>
                  </a:lnTo>
                  <a:close/>
                  <a:moveTo>
                    <a:pt x="1169" y="1"/>
                  </a:moveTo>
                  <a:lnTo>
                    <a:pt x="930" y="27"/>
                  </a:lnTo>
                  <a:lnTo>
                    <a:pt x="691" y="107"/>
                  </a:lnTo>
                  <a:lnTo>
                    <a:pt x="505" y="213"/>
                  </a:lnTo>
                  <a:lnTo>
                    <a:pt x="319" y="399"/>
                  </a:lnTo>
                  <a:lnTo>
                    <a:pt x="187" y="585"/>
                  </a:lnTo>
                  <a:lnTo>
                    <a:pt x="80" y="797"/>
                  </a:lnTo>
                  <a:lnTo>
                    <a:pt x="27" y="1009"/>
                  </a:lnTo>
                  <a:lnTo>
                    <a:pt x="1" y="1248"/>
                  </a:lnTo>
                  <a:lnTo>
                    <a:pt x="27" y="1461"/>
                  </a:lnTo>
                  <a:lnTo>
                    <a:pt x="107" y="1700"/>
                  </a:lnTo>
                  <a:lnTo>
                    <a:pt x="213" y="1912"/>
                  </a:lnTo>
                  <a:lnTo>
                    <a:pt x="373" y="2098"/>
                  </a:lnTo>
                  <a:lnTo>
                    <a:pt x="1169" y="2948"/>
                  </a:lnTo>
                  <a:lnTo>
                    <a:pt x="1328" y="3080"/>
                  </a:lnTo>
                  <a:lnTo>
                    <a:pt x="1488" y="3160"/>
                  </a:lnTo>
                  <a:lnTo>
                    <a:pt x="1673" y="3213"/>
                  </a:lnTo>
                  <a:lnTo>
                    <a:pt x="1859" y="3240"/>
                  </a:lnTo>
                  <a:lnTo>
                    <a:pt x="2045" y="3213"/>
                  </a:lnTo>
                  <a:lnTo>
                    <a:pt x="2231" y="3160"/>
                  </a:lnTo>
                  <a:lnTo>
                    <a:pt x="2390" y="3080"/>
                  </a:lnTo>
                  <a:lnTo>
                    <a:pt x="2523" y="2948"/>
                  </a:lnTo>
                  <a:lnTo>
                    <a:pt x="3346" y="2098"/>
                  </a:lnTo>
                  <a:lnTo>
                    <a:pt x="3505" y="1912"/>
                  </a:lnTo>
                  <a:lnTo>
                    <a:pt x="3612" y="1700"/>
                  </a:lnTo>
                  <a:lnTo>
                    <a:pt x="3665" y="1461"/>
                  </a:lnTo>
                  <a:lnTo>
                    <a:pt x="3691" y="1248"/>
                  </a:lnTo>
                  <a:lnTo>
                    <a:pt x="3691" y="1009"/>
                  </a:lnTo>
                  <a:lnTo>
                    <a:pt x="3638" y="797"/>
                  </a:lnTo>
                  <a:lnTo>
                    <a:pt x="3532" y="585"/>
                  </a:lnTo>
                  <a:lnTo>
                    <a:pt x="3399" y="399"/>
                  </a:lnTo>
                  <a:lnTo>
                    <a:pt x="3213" y="213"/>
                  </a:lnTo>
                  <a:lnTo>
                    <a:pt x="3001" y="107"/>
                  </a:lnTo>
                  <a:lnTo>
                    <a:pt x="2789" y="27"/>
                  </a:lnTo>
                  <a:lnTo>
                    <a:pt x="2550" y="1"/>
                  </a:lnTo>
                  <a:lnTo>
                    <a:pt x="2364" y="1"/>
                  </a:lnTo>
                  <a:lnTo>
                    <a:pt x="2178" y="54"/>
                  </a:lnTo>
                  <a:lnTo>
                    <a:pt x="2019" y="107"/>
                  </a:lnTo>
                  <a:lnTo>
                    <a:pt x="1859" y="213"/>
                  </a:lnTo>
                  <a:lnTo>
                    <a:pt x="1700" y="107"/>
                  </a:lnTo>
                  <a:lnTo>
                    <a:pt x="1541" y="54"/>
                  </a:lnTo>
                  <a:lnTo>
                    <a:pt x="1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295850" y="2066975"/>
              <a:ext cx="37875" cy="50475"/>
            </a:xfrm>
            <a:custGeom>
              <a:avLst/>
              <a:gdLst/>
              <a:ahLst/>
              <a:cxnLst/>
              <a:rect l="l" t="t" r="r" b="b"/>
              <a:pathLst>
                <a:path w="1515" h="2019" extrusionOk="0">
                  <a:moveTo>
                    <a:pt x="558" y="903"/>
                  </a:moveTo>
                  <a:lnTo>
                    <a:pt x="744" y="1142"/>
                  </a:lnTo>
                  <a:lnTo>
                    <a:pt x="532" y="1195"/>
                  </a:lnTo>
                  <a:lnTo>
                    <a:pt x="558" y="903"/>
                  </a:lnTo>
                  <a:close/>
                  <a:moveTo>
                    <a:pt x="319" y="0"/>
                  </a:moveTo>
                  <a:lnTo>
                    <a:pt x="266" y="53"/>
                  </a:lnTo>
                  <a:lnTo>
                    <a:pt x="213" y="80"/>
                  </a:lnTo>
                  <a:lnTo>
                    <a:pt x="160" y="160"/>
                  </a:lnTo>
                  <a:lnTo>
                    <a:pt x="134" y="213"/>
                  </a:lnTo>
                  <a:lnTo>
                    <a:pt x="1" y="1753"/>
                  </a:lnTo>
                  <a:lnTo>
                    <a:pt x="1" y="1859"/>
                  </a:lnTo>
                  <a:lnTo>
                    <a:pt x="54" y="1938"/>
                  </a:lnTo>
                  <a:lnTo>
                    <a:pt x="107" y="1992"/>
                  </a:lnTo>
                  <a:lnTo>
                    <a:pt x="213" y="2018"/>
                  </a:lnTo>
                  <a:lnTo>
                    <a:pt x="319" y="2018"/>
                  </a:lnTo>
                  <a:lnTo>
                    <a:pt x="399" y="1965"/>
                  </a:lnTo>
                  <a:lnTo>
                    <a:pt x="452" y="1885"/>
                  </a:lnTo>
                  <a:lnTo>
                    <a:pt x="479" y="1806"/>
                  </a:lnTo>
                  <a:lnTo>
                    <a:pt x="479" y="1726"/>
                  </a:lnTo>
                  <a:lnTo>
                    <a:pt x="1036" y="1567"/>
                  </a:lnTo>
                  <a:lnTo>
                    <a:pt x="1089" y="1646"/>
                  </a:lnTo>
                  <a:lnTo>
                    <a:pt x="1142" y="1699"/>
                  </a:lnTo>
                  <a:lnTo>
                    <a:pt x="1196" y="1726"/>
                  </a:lnTo>
                  <a:lnTo>
                    <a:pt x="1275" y="1753"/>
                  </a:lnTo>
                  <a:lnTo>
                    <a:pt x="1355" y="1726"/>
                  </a:lnTo>
                  <a:lnTo>
                    <a:pt x="1434" y="1699"/>
                  </a:lnTo>
                  <a:lnTo>
                    <a:pt x="1488" y="1620"/>
                  </a:lnTo>
                  <a:lnTo>
                    <a:pt x="1514" y="1540"/>
                  </a:lnTo>
                  <a:lnTo>
                    <a:pt x="1514" y="1461"/>
                  </a:lnTo>
                  <a:lnTo>
                    <a:pt x="1488" y="1354"/>
                  </a:lnTo>
                  <a:lnTo>
                    <a:pt x="585" y="107"/>
                  </a:lnTo>
                  <a:lnTo>
                    <a:pt x="532" y="53"/>
                  </a:lnTo>
                  <a:lnTo>
                    <a:pt x="479" y="27"/>
                  </a:lnTo>
                  <a:lnTo>
                    <a:pt x="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2"/>
          <p:cNvGrpSpPr/>
          <p:nvPr/>
        </p:nvGrpSpPr>
        <p:grpSpPr>
          <a:xfrm>
            <a:off x="3292485" y="2242322"/>
            <a:ext cx="594077" cy="542586"/>
            <a:chOff x="986150" y="2012550"/>
            <a:chExt cx="411525" cy="375700"/>
          </a:xfrm>
        </p:grpSpPr>
        <p:sp>
          <p:nvSpPr>
            <p:cNvPr id="431" name="Google Shape;431;p42"/>
            <p:cNvSpPr/>
            <p:nvPr/>
          </p:nvSpPr>
          <p:spPr>
            <a:xfrm>
              <a:off x="986150" y="2012550"/>
              <a:ext cx="411525" cy="375700"/>
            </a:xfrm>
            <a:custGeom>
              <a:avLst/>
              <a:gdLst/>
              <a:ahLst/>
              <a:cxnLst/>
              <a:rect l="l" t="t" r="r" b="b"/>
              <a:pathLst>
                <a:path w="16461" h="15028" extrusionOk="0">
                  <a:moveTo>
                    <a:pt x="2602" y="0"/>
                  </a:moveTo>
                  <a:lnTo>
                    <a:pt x="2310" y="53"/>
                  </a:lnTo>
                  <a:lnTo>
                    <a:pt x="2018" y="106"/>
                  </a:lnTo>
                  <a:lnTo>
                    <a:pt x="1752" y="213"/>
                  </a:lnTo>
                  <a:lnTo>
                    <a:pt x="1513" y="345"/>
                  </a:lnTo>
                  <a:lnTo>
                    <a:pt x="1274" y="478"/>
                  </a:lnTo>
                  <a:lnTo>
                    <a:pt x="1062" y="637"/>
                  </a:lnTo>
                  <a:lnTo>
                    <a:pt x="850" y="823"/>
                  </a:lnTo>
                  <a:lnTo>
                    <a:pt x="664" y="1036"/>
                  </a:lnTo>
                  <a:lnTo>
                    <a:pt x="478" y="1275"/>
                  </a:lnTo>
                  <a:lnTo>
                    <a:pt x="345" y="1514"/>
                  </a:lnTo>
                  <a:lnTo>
                    <a:pt x="212" y="1753"/>
                  </a:lnTo>
                  <a:lnTo>
                    <a:pt x="133" y="2018"/>
                  </a:lnTo>
                  <a:lnTo>
                    <a:pt x="53" y="2310"/>
                  </a:lnTo>
                  <a:lnTo>
                    <a:pt x="0" y="2576"/>
                  </a:lnTo>
                  <a:lnTo>
                    <a:pt x="0" y="2868"/>
                  </a:lnTo>
                  <a:lnTo>
                    <a:pt x="27" y="3239"/>
                  </a:lnTo>
                  <a:lnTo>
                    <a:pt x="106" y="3611"/>
                  </a:lnTo>
                  <a:lnTo>
                    <a:pt x="212" y="3983"/>
                  </a:lnTo>
                  <a:lnTo>
                    <a:pt x="372" y="4301"/>
                  </a:lnTo>
                  <a:lnTo>
                    <a:pt x="5735" y="13567"/>
                  </a:lnTo>
                  <a:lnTo>
                    <a:pt x="5947" y="13886"/>
                  </a:lnTo>
                  <a:lnTo>
                    <a:pt x="6186" y="14178"/>
                  </a:lnTo>
                  <a:lnTo>
                    <a:pt x="6478" y="14417"/>
                  </a:lnTo>
                  <a:lnTo>
                    <a:pt x="6797" y="14629"/>
                  </a:lnTo>
                  <a:lnTo>
                    <a:pt x="7115" y="14788"/>
                  </a:lnTo>
                  <a:lnTo>
                    <a:pt x="7487" y="14921"/>
                  </a:lnTo>
                  <a:lnTo>
                    <a:pt x="7859" y="15001"/>
                  </a:lnTo>
                  <a:lnTo>
                    <a:pt x="8230" y="15027"/>
                  </a:lnTo>
                  <a:lnTo>
                    <a:pt x="8602" y="15001"/>
                  </a:lnTo>
                  <a:lnTo>
                    <a:pt x="8974" y="14921"/>
                  </a:lnTo>
                  <a:lnTo>
                    <a:pt x="9319" y="14788"/>
                  </a:lnTo>
                  <a:lnTo>
                    <a:pt x="9664" y="14629"/>
                  </a:lnTo>
                  <a:lnTo>
                    <a:pt x="9983" y="14417"/>
                  </a:lnTo>
                  <a:lnTo>
                    <a:pt x="10275" y="14178"/>
                  </a:lnTo>
                  <a:lnTo>
                    <a:pt x="10514" y="13886"/>
                  </a:lnTo>
                  <a:lnTo>
                    <a:pt x="10726" y="13567"/>
                  </a:lnTo>
                  <a:lnTo>
                    <a:pt x="15611" y="5124"/>
                  </a:lnTo>
                  <a:lnTo>
                    <a:pt x="15638" y="5045"/>
                  </a:lnTo>
                  <a:lnTo>
                    <a:pt x="15638" y="4938"/>
                  </a:lnTo>
                  <a:lnTo>
                    <a:pt x="15584" y="4859"/>
                  </a:lnTo>
                  <a:lnTo>
                    <a:pt x="15505" y="4806"/>
                  </a:lnTo>
                  <a:lnTo>
                    <a:pt x="15452" y="4779"/>
                  </a:lnTo>
                  <a:lnTo>
                    <a:pt x="15399" y="4753"/>
                  </a:lnTo>
                  <a:lnTo>
                    <a:pt x="15319" y="4779"/>
                  </a:lnTo>
                  <a:lnTo>
                    <a:pt x="15266" y="4806"/>
                  </a:lnTo>
                  <a:lnTo>
                    <a:pt x="15213" y="4832"/>
                  </a:lnTo>
                  <a:lnTo>
                    <a:pt x="15186" y="4885"/>
                  </a:lnTo>
                  <a:lnTo>
                    <a:pt x="10301" y="13328"/>
                  </a:lnTo>
                  <a:lnTo>
                    <a:pt x="10142" y="13594"/>
                  </a:lnTo>
                  <a:lnTo>
                    <a:pt x="9929" y="13832"/>
                  </a:lnTo>
                  <a:lnTo>
                    <a:pt x="9691" y="14045"/>
                  </a:lnTo>
                  <a:lnTo>
                    <a:pt x="9425" y="14204"/>
                  </a:lnTo>
                  <a:lnTo>
                    <a:pt x="9160" y="14337"/>
                  </a:lnTo>
                  <a:lnTo>
                    <a:pt x="8841" y="14443"/>
                  </a:lnTo>
                  <a:lnTo>
                    <a:pt x="8549" y="14523"/>
                  </a:lnTo>
                  <a:lnTo>
                    <a:pt x="7912" y="14523"/>
                  </a:lnTo>
                  <a:lnTo>
                    <a:pt x="7593" y="14443"/>
                  </a:lnTo>
                  <a:lnTo>
                    <a:pt x="7301" y="14337"/>
                  </a:lnTo>
                  <a:lnTo>
                    <a:pt x="7036" y="14204"/>
                  </a:lnTo>
                  <a:lnTo>
                    <a:pt x="6770" y="14045"/>
                  </a:lnTo>
                  <a:lnTo>
                    <a:pt x="6531" y="13832"/>
                  </a:lnTo>
                  <a:lnTo>
                    <a:pt x="6319" y="13594"/>
                  </a:lnTo>
                  <a:lnTo>
                    <a:pt x="6133" y="13328"/>
                  </a:lnTo>
                  <a:lnTo>
                    <a:pt x="797" y="4062"/>
                  </a:lnTo>
                  <a:lnTo>
                    <a:pt x="664" y="3797"/>
                  </a:lnTo>
                  <a:lnTo>
                    <a:pt x="558" y="3505"/>
                  </a:lnTo>
                  <a:lnTo>
                    <a:pt x="504" y="3186"/>
                  </a:lnTo>
                  <a:lnTo>
                    <a:pt x="478" y="2868"/>
                  </a:lnTo>
                  <a:lnTo>
                    <a:pt x="504" y="2629"/>
                  </a:lnTo>
                  <a:lnTo>
                    <a:pt x="531" y="2390"/>
                  </a:lnTo>
                  <a:lnTo>
                    <a:pt x="584" y="2177"/>
                  </a:lnTo>
                  <a:lnTo>
                    <a:pt x="664" y="1965"/>
                  </a:lnTo>
                  <a:lnTo>
                    <a:pt x="770" y="1753"/>
                  </a:lnTo>
                  <a:lnTo>
                    <a:pt x="876" y="1540"/>
                  </a:lnTo>
                  <a:lnTo>
                    <a:pt x="1035" y="1354"/>
                  </a:lnTo>
                  <a:lnTo>
                    <a:pt x="1195" y="1168"/>
                  </a:lnTo>
                  <a:lnTo>
                    <a:pt x="1354" y="1009"/>
                  </a:lnTo>
                  <a:lnTo>
                    <a:pt x="1540" y="876"/>
                  </a:lnTo>
                  <a:lnTo>
                    <a:pt x="1752" y="744"/>
                  </a:lnTo>
                  <a:lnTo>
                    <a:pt x="1965" y="664"/>
                  </a:lnTo>
                  <a:lnTo>
                    <a:pt x="2177" y="584"/>
                  </a:lnTo>
                  <a:lnTo>
                    <a:pt x="2416" y="531"/>
                  </a:lnTo>
                  <a:lnTo>
                    <a:pt x="2655" y="478"/>
                  </a:lnTo>
                  <a:lnTo>
                    <a:pt x="13806" y="478"/>
                  </a:lnTo>
                  <a:lnTo>
                    <a:pt x="14045" y="531"/>
                  </a:lnTo>
                  <a:lnTo>
                    <a:pt x="14257" y="584"/>
                  </a:lnTo>
                  <a:lnTo>
                    <a:pt x="14496" y="664"/>
                  </a:lnTo>
                  <a:lnTo>
                    <a:pt x="14708" y="744"/>
                  </a:lnTo>
                  <a:lnTo>
                    <a:pt x="14894" y="876"/>
                  </a:lnTo>
                  <a:lnTo>
                    <a:pt x="15080" y="1009"/>
                  </a:lnTo>
                  <a:lnTo>
                    <a:pt x="15266" y="1168"/>
                  </a:lnTo>
                  <a:lnTo>
                    <a:pt x="15425" y="1354"/>
                  </a:lnTo>
                  <a:lnTo>
                    <a:pt x="15558" y="1540"/>
                  </a:lnTo>
                  <a:lnTo>
                    <a:pt x="15691" y="1753"/>
                  </a:lnTo>
                  <a:lnTo>
                    <a:pt x="15797" y="1965"/>
                  </a:lnTo>
                  <a:lnTo>
                    <a:pt x="15877" y="2177"/>
                  </a:lnTo>
                  <a:lnTo>
                    <a:pt x="15930" y="2390"/>
                  </a:lnTo>
                  <a:lnTo>
                    <a:pt x="15956" y="2629"/>
                  </a:lnTo>
                  <a:lnTo>
                    <a:pt x="15983" y="2868"/>
                  </a:lnTo>
                  <a:lnTo>
                    <a:pt x="15956" y="3186"/>
                  </a:lnTo>
                  <a:lnTo>
                    <a:pt x="15903" y="3478"/>
                  </a:lnTo>
                  <a:lnTo>
                    <a:pt x="15797" y="3770"/>
                  </a:lnTo>
                  <a:lnTo>
                    <a:pt x="15664" y="4062"/>
                  </a:lnTo>
                  <a:lnTo>
                    <a:pt x="15638" y="4115"/>
                  </a:lnTo>
                  <a:lnTo>
                    <a:pt x="15638" y="4195"/>
                  </a:lnTo>
                  <a:lnTo>
                    <a:pt x="15638" y="4248"/>
                  </a:lnTo>
                  <a:lnTo>
                    <a:pt x="15691" y="4328"/>
                  </a:lnTo>
                  <a:lnTo>
                    <a:pt x="15744" y="4381"/>
                  </a:lnTo>
                  <a:lnTo>
                    <a:pt x="15823" y="4407"/>
                  </a:lnTo>
                  <a:lnTo>
                    <a:pt x="15877" y="4407"/>
                  </a:lnTo>
                  <a:lnTo>
                    <a:pt x="15983" y="4381"/>
                  </a:lnTo>
                  <a:lnTo>
                    <a:pt x="16062" y="4301"/>
                  </a:lnTo>
                  <a:lnTo>
                    <a:pt x="16089" y="4301"/>
                  </a:lnTo>
                  <a:lnTo>
                    <a:pt x="16089" y="4275"/>
                  </a:lnTo>
                  <a:lnTo>
                    <a:pt x="16248" y="3956"/>
                  </a:lnTo>
                  <a:lnTo>
                    <a:pt x="16354" y="3611"/>
                  </a:lnTo>
                  <a:lnTo>
                    <a:pt x="16434" y="3239"/>
                  </a:lnTo>
                  <a:lnTo>
                    <a:pt x="16461" y="2868"/>
                  </a:lnTo>
                  <a:lnTo>
                    <a:pt x="16434" y="2576"/>
                  </a:lnTo>
                  <a:lnTo>
                    <a:pt x="16408" y="2310"/>
                  </a:lnTo>
                  <a:lnTo>
                    <a:pt x="16328" y="2018"/>
                  </a:lnTo>
                  <a:lnTo>
                    <a:pt x="16222" y="1753"/>
                  </a:lnTo>
                  <a:lnTo>
                    <a:pt x="16115" y="1514"/>
                  </a:lnTo>
                  <a:lnTo>
                    <a:pt x="15956" y="1275"/>
                  </a:lnTo>
                  <a:lnTo>
                    <a:pt x="15797" y="1036"/>
                  </a:lnTo>
                  <a:lnTo>
                    <a:pt x="15611" y="823"/>
                  </a:lnTo>
                  <a:lnTo>
                    <a:pt x="15399" y="637"/>
                  </a:lnTo>
                  <a:lnTo>
                    <a:pt x="15186" y="478"/>
                  </a:lnTo>
                  <a:lnTo>
                    <a:pt x="14947" y="345"/>
                  </a:lnTo>
                  <a:lnTo>
                    <a:pt x="14682" y="213"/>
                  </a:lnTo>
                  <a:lnTo>
                    <a:pt x="14416" y="106"/>
                  </a:lnTo>
                  <a:lnTo>
                    <a:pt x="14151" y="53"/>
                  </a:lnTo>
                  <a:lnTo>
                    <a:pt x="1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1121550" y="2059675"/>
              <a:ext cx="52450" cy="51800"/>
            </a:xfrm>
            <a:custGeom>
              <a:avLst/>
              <a:gdLst/>
              <a:ahLst/>
              <a:cxnLst/>
              <a:rect l="l" t="t" r="r" b="b"/>
              <a:pathLst>
                <a:path w="2098" h="2072" extrusionOk="0">
                  <a:moveTo>
                    <a:pt x="1168" y="505"/>
                  </a:moveTo>
                  <a:lnTo>
                    <a:pt x="1274" y="531"/>
                  </a:lnTo>
                  <a:lnTo>
                    <a:pt x="1354" y="584"/>
                  </a:lnTo>
                  <a:lnTo>
                    <a:pt x="1434" y="664"/>
                  </a:lnTo>
                  <a:lnTo>
                    <a:pt x="1513" y="744"/>
                  </a:lnTo>
                  <a:lnTo>
                    <a:pt x="1567" y="823"/>
                  </a:lnTo>
                  <a:lnTo>
                    <a:pt x="1593" y="930"/>
                  </a:lnTo>
                  <a:lnTo>
                    <a:pt x="1593" y="1036"/>
                  </a:lnTo>
                  <a:lnTo>
                    <a:pt x="1593" y="1168"/>
                  </a:lnTo>
                  <a:lnTo>
                    <a:pt x="1567" y="1275"/>
                  </a:lnTo>
                  <a:lnTo>
                    <a:pt x="1513" y="1354"/>
                  </a:lnTo>
                  <a:lnTo>
                    <a:pt x="1434" y="1434"/>
                  </a:lnTo>
                  <a:lnTo>
                    <a:pt x="1354" y="1514"/>
                  </a:lnTo>
                  <a:lnTo>
                    <a:pt x="1274" y="1567"/>
                  </a:lnTo>
                  <a:lnTo>
                    <a:pt x="1168" y="1593"/>
                  </a:lnTo>
                  <a:lnTo>
                    <a:pt x="1062" y="1593"/>
                  </a:lnTo>
                  <a:lnTo>
                    <a:pt x="876" y="1567"/>
                  </a:lnTo>
                  <a:lnTo>
                    <a:pt x="743" y="1487"/>
                  </a:lnTo>
                  <a:lnTo>
                    <a:pt x="611" y="1381"/>
                  </a:lnTo>
                  <a:lnTo>
                    <a:pt x="531" y="1248"/>
                  </a:lnTo>
                  <a:lnTo>
                    <a:pt x="505" y="1115"/>
                  </a:lnTo>
                  <a:lnTo>
                    <a:pt x="505" y="983"/>
                  </a:lnTo>
                  <a:lnTo>
                    <a:pt x="531" y="850"/>
                  </a:lnTo>
                  <a:lnTo>
                    <a:pt x="584" y="744"/>
                  </a:lnTo>
                  <a:lnTo>
                    <a:pt x="690" y="637"/>
                  </a:lnTo>
                  <a:lnTo>
                    <a:pt x="797" y="558"/>
                  </a:lnTo>
                  <a:lnTo>
                    <a:pt x="903" y="505"/>
                  </a:lnTo>
                  <a:close/>
                  <a:moveTo>
                    <a:pt x="1062" y="0"/>
                  </a:moveTo>
                  <a:lnTo>
                    <a:pt x="850" y="27"/>
                  </a:lnTo>
                  <a:lnTo>
                    <a:pt x="664" y="80"/>
                  </a:lnTo>
                  <a:lnTo>
                    <a:pt x="478" y="186"/>
                  </a:lnTo>
                  <a:lnTo>
                    <a:pt x="319" y="319"/>
                  </a:lnTo>
                  <a:lnTo>
                    <a:pt x="186" y="452"/>
                  </a:lnTo>
                  <a:lnTo>
                    <a:pt x="106" y="611"/>
                  </a:lnTo>
                  <a:lnTo>
                    <a:pt x="53" y="770"/>
                  </a:lnTo>
                  <a:lnTo>
                    <a:pt x="27" y="930"/>
                  </a:lnTo>
                  <a:lnTo>
                    <a:pt x="0" y="1089"/>
                  </a:lnTo>
                  <a:lnTo>
                    <a:pt x="27" y="1248"/>
                  </a:lnTo>
                  <a:lnTo>
                    <a:pt x="80" y="1381"/>
                  </a:lnTo>
                  <a:lnTo>
                    <a:pt x="133" y="1540"/>
                  </a:lnTo>
                  <a:lnTo>
                    <a:pt x="213" y="1673"/>
                  </a:lnTo>
                  <a:lnTo>
                    <a:pt x="319" y="1779"/>
                  </a:lnTo>
                  <a:lnTo>
                    <a:pt x="451" y="1885"/>
                  </a:lnTo>
                  <a:lnTo>
                    <a:pt x="584" y="1965"/>
                  </a:lnTo>
                  <a:lnTo>
                    <a:pt x="743" y="2045"/>
                  </a:lnTo>
                  <a:lnTo>
                    <a:pt x="903" y="2071"/>
                  </a:lnTo>
                  <a:lnTo>
                    <a:pt x="1248" y="2071"/>
                  </a:lnTo>
                  <a:lnTo>
                    <a:pt x="1407" y="2018"/>
                  </a:lnTo>
                  <a:lnTo>
                    <a:pt x="1540" y="1965"/>
                  </a:lnTo>
                  <a:lnTo>
                    <a:pt x="1646" y="1885"/>
                  </a:lnTo>
                  <a:lnTo>
                    <a:pt x="1752" y="1806"/>
                  </a:lnTo>
                  <a:lnTo>
                    <a:pt x="1859" y="1699"/>
                  </a:lnTo>
                  <a:lnTo>
                    <a:pt x="1938" y="1593"/>
                  </a:lnTo>
                  <a:lnTo>
                    <a:pt x="1991" y="1461"/>
                  </a:lnTo>
                  <a:lnTo>
                    <a:pt x="2044" y="1354"/>
                  </a:lnTo>
                  <a:lnTo>
                    <a:pt x="2071" y="1222"/>
                  </a:lnTo>
                  <a:lnTo>
                    <a:pt x="2097" y="1089"/>
                  </a:lnTo>
                  <a:lnTo>
                    <a:pt x="2071" y="930"/>
                  </a:lnTo>
                  <a:lnTo>
                    <a:pt x="2071" y="797"/>
                  </a:lnTo>
                  <a:lnTo>
                    <a:pt x="2018" y="664"/>
                  </a:lnTo>
                  <a:lnTo>
                    <a:pt x="1965" y="558"/>
                  </a:lnTo>
                  <a:lnTo>
                    <a:pt x="1885" y="425"/>
                  </a:lnTo>
                  <a:lnTo>
                    <a:pt x="1779" y="319"/>
                  </a:lnTo>
                  <a:lnTo>
                    <a:pt x="1620" y="186"/>
                  </a:lnTo>
                  <a:lnTo>
                    <a:pt x="1434" y="80"/>
                  </a:lnTo>
                  <a:lnTo>
                    <a:pt x="1248" y="27"/>
                  </a:lnTo>
                  <a:lnTo>
                    <a:pt x="1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1166000" y="2288650"/>
              <a:ext cx="51800" cy="51800"/>
            </a:xfrm>
            <a:custGeom>
              <a:avLst/>
              <a:gdLst/>
              <a:ahLst/>
              <a:cxnLst/>
              <a:rect l="l" t="t" r="r" b="b"/>
              <a:pathLst>
                <a:path w="2072" h="2072" extrusionOk="0">
                  <a:moveTo>
                    <a:pt x="1143" y="479"/>
                  </a:moveTo>
                  <a:lnTo>
                    <a:pt x="1249" y="532"/>
                  </a:lnTo>
                  <a:lnTo>
                    <a:pt x="1355" y="585"/>
                  </a:lnTo>
                  <a:lnTo>
                    <a:pt x="1435" y="638"/>
                  </a:lnTo>
                  <a:lnTo>
                    <a:pt x="1488" y="718"/>
                  </a:lnTo>
                  <a:lnTo>
                    <a:pt x="1541" y="824"/>
                  </a:lnTo>
                  <a:lnTo>
                    <a:pt x="1567" y="930"/>
                  </a:lnTo>
                  <a:lnTo>
                    <a:pt x="1594" y="1036"/>
                  </a:lnTo>
                  <a:lnTo>
                    <a:pt x="1567" y="1142"/>
                  </a:lnTo>
                  <a:lnTo>
                    <a:pt x="1541" y="1249"/>
                  </a:lnTo>
                  <a:lnTo>
                    <a:pt x="1488" y="1328"/>
                  </a:lnTo>
                  <a:lnTo>
                    <a:pt x="1435" y="1434"/>
                  </a:lnTo>
                  <a:lnTo>
                    <a:pt x="1328" y="1488"/>
                  </a:lnTo>
                  <a:lnTo>
                    <a:pt x="1249" y="1541"/>
                  </a:lnTo>
                  <a:lnTo>
                    <a:pt x="1143" y="1567"/>
                  </a:lnTo>
                  <a:lnTo>
                    <a:pt x="1036" y="1594"/>
                  </a:lnTo>
                  <a:lnTo>
                    <a:pt x="1010" y="1594"/>
                  </a:lnTo>
                  <a:lnTo>
                    <a:pt x="877" y="1567"/>
                  </a:lnTo>
                  <a:lnTo>
                    <a:pt x="744" y="1514"/>
                  </a:lnTo>
                  <a:lnTo>
                    <a:pt x="638" y="1408"/>
                  </a:lnTo>
                  <a:lnTo>
                    <a:pt x="558" y="1302"/>
                  </a:lnTo>
                  <a:lnTo>
                    <a:pt x="505" y="1169"/>
                  </a:lnTo>
                  <a:lnTo>
                    <a:pt x="479" y="1010"/>
                  </a:lnTo>
                  <a:lnTo>
                    <a:pt x="505" y="877"/>
                  </a:lnTo>
                  <a:lnTo>
                    <a:pt x="558" y="744"/>
                  </a:lnTo>
                  <a:lnTo>
                    <a:pt x="638" y="638"/>
                  </a:lnTo>
                  <a:lnTo>
                    <a:pt x="744" y="558"/>
                  </a:lnTo>
                  <a:lnTo>
                    <a:pt x="904" y="505"/>
                  </a:lnTo>
                  <a:lnTo>
                    <a:pt x="1036" y="479"/>
                  </a:lnTo>
                  <a:close/>
                  <a:moveTo>
                    <a:pt x="850" y="1"/>
                  </a:moveTo>
                  <a:lnTo>
                    <a:pt x="665" y="54"/>
                  </a:lnTo>
                  <a:lnTo>
                    <a:pt x="505" y="134"/>
                  </a:lnTo>
                  <a:lnTo>
                    <a:pt x="373" y="213"/>
                  </a:lnTo>
                  <a:lnTo>
                    <a:pt x="266" y="346"/>
                  </a:lnTo>
                  <a:lnTo>
                    <a:pt x="160" y="479"/>
                  </a:lnTo>
                  <a:lnTo>
                    <a:pt x="81" y="611"/>
                  </a:lnTo>
                  <a:lnTo>
                    <a:pt x="27" y="771"/>
                  </a:lnTo>
                  <a:lnTo>
                    <a:pt x="1" y="930"/>
                  </a:lnTo>
                  <a:lnTo>
                    <a:pt x="1" y="1089"/>
                  </a:lnTo>
                  <a:lnTo>
                    <a:pt x="1" y="1249"/>
                  </a:lnTo>
                  <a:lnTo>
                    <a:pt x="54" y="1408"/>
                  </a:lnTo>
                  <a:lnTo>
                    <a:pt x="134" y="1541"/>
                  </a:lnTo>
                  <a:lnTo>
                    <a:pt x="240" y="1700"/>
                  </a:lnTo>
                  <a:lnTo>
                    <a:pt x="346" y="1833"/>
                  </a:lnTo>
                  <a:lnTo>
                    <a:pt x="505" y="1939"/>
                  </a:lnTo>
                  <a:lnTo>
                    <a:pt x="665" y="1992"/>
                  </a:lnTo>
                  <a:lnTo>
                    <a:pt x="797" y="2045"/>
                  </a:lnTo>
                  <a:lnTo>
                    <a:pt x="957" y="2072"/>
                  </a:lnTo>
                  <a:lnTo>
                    <a:pt x="1116" y="2072"/>
                  </a:lnTo>
                  <a:lnTo>
                    <a:pt x="1275" y="2045"/>
                  </a:lnTo>
                  <a:lnTo>
                    <a:pt x="1435" y="1992"/>
                  </a:lnTo>
                  <a:lnTo>
                    <a:pt x="1567" y="1912"/>
                  </a:lnTo>
                  <a:lnTo>
                    <a:pt x="1700" y="1806"/>
                  </a:lnTo>
                  <a:lnTo>
                    <a:pt x="1833" y="1700"/>
                  </a:lnTo>
                  <a:lnTo>
                    <a:pt x="1939" y="1567"/>
                  </a:lnTo>
                  <a:lnTo>
                    <a:pt x="1992" y="1408"/>
                  </a:lnTo>
                  <a:lnTo>
                    <a:pt x="2045" y="1275"/>
                  </a:lnTo>
                  <a:lnTo>
                    <a:pt x="2072" y="1116"/>
                  </a:lnTo>
                  <a:lnTo>
                    <a:pt x="2072" y="957"/>
                  </a:lnTo>
                  <a:lnTo>
                    <a:pt x="2045" y="824"/>
                  </a:lnTo>
                  <a:lnTo>
                    <a:pt x="1992" y="665"/>
                  </a:lnTo>
                  <a:lnTo>
                    <a:pt x="1939" y="532"/>
                  </a:lnTo>
                  <a:lnTo>
                    <a:pt x="1859" y="399"/>
                  </a:lnTo>
                  <a:lnTo>
                    <a:pt x="1753" y="293"/>
                  </a:lnTo>
                  <a:lnTo>
                    <a:pt x="1647" y="187"/>
                  </a:lnTo>
                  <a:lnTo>
                    <a:pt x="1514" y="107"/>
                  </a:lnTo>
                  <a:lnTo>
                    <a:pt x="1355" y="54"/>
                  </a:lnTo>
                  <a:lnTo>
                    <a:pt x="11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253625" y="2136000"/>
              <a:ext cx="51800" cy="51800"/>
            </a:xfrm>
            <a:custGeom>
              <a:avLst/>
              <a:gdLst/>
              <a:ahLst/>
              <a:cxnLst/>
              <a:rect l="l" t="t" r="r" b="b"/>
              <a:pathLst>
                <a:path w="2072" h="2072" extrusionOk="0">
                  <a:moveTo>
                    <a:pt x="1115" y="478"/>
                  </a:moveTo>
                  <a:lnTo>
                    <a:pt x="1301" y="531"/>
                  </a:lnTo>
                  <a:lnTo>
                    <a:pt x="1381" y="585"/>
                  </a:lnTo>
                  <a:lnTo>
                    <a:pt x="1434" y="638"/>
                  </a:lnTo>
                  <a:lnTo>
                    <a:pt x="1514" y="717"/>
                  </a:lnTo>
                  <a:lnTo>
                    <a:pt x="1567" y="823"/>
                  </a:lnTo>
                  <a:lnTo>
                    <a:pt x="1593" y="930"/>
                  </a:lnTo>
                  <a:lnTo>
                    <a:pt x="1593" y="1036"/>
                  </a:lnTo>
                  <a:lnTo>
                    <a:pt x="1593" y="1142"/>
                  </a:lnTo>
                  <a:lnTo>
                    <a:pt x="1567" y="1248"/>
                  </a:lnTo>
                  <a:lnTo>
                    <a:pt x="1514" y="1354"/>
                  </a:lnTo>
                  <a:lnTo>
                    <a:pt x="1461" y="1434"/>
                  </a:lnTo>
                  <a:lnTo>
                    <a:pt x="1381" y="1487"/>
                  </a:lnTo>
                  <a:lnTo>
                    <a:pt x="1301" y="1540"/>
                  </a:lnTo>
                  <a:lnTo>
                    <a:pt x="1115" y="1593"/>
                  </a:lnTo>
                  <a:lnTo>
                    <a:pt x="930" y="1593"/>
                  </a:lnTo>
                  <a:lnTo>
                    <a:pt x="770" y="1514"/>
                  </a:lnTo>
                  <a:lnTo>
                    <a:pt x="638" y="1408"/>
                  </a:lnTo>
                  <a:lnTo>
                    <a:pt x="584" y="1328"/>
                  </a:lnTo>
                  <a:lnTo>
                    <a:pt x="531" y="1248"/>
                  </a:lnTo>
                  <a:lnTo>
                    <a:pt x="505" y="1142"/>
                  </a:lnTo>
                  <a:lnTo>
                    <a:pt x="505" y="1036"/>
                  </a:lnTo>
                  <a:lnTo>
                    <a:pt x="505" y="930"/>
                  </a:lnTo>
                  <a:lnTo>
                    <a:pt x="531" y="850"/>
                  </a:lnTo>
                  <a:lnTo>
                    <a:pt x="558" y="744"/>
                  </a:lnTo>
                  <a:lnTo>
                    <a:pt x="638" y="691"/>
                  </a:lnTo>
                  <a:lnTo>
                    <a:pt x="770" y="558"/>
                  </a:lnTo>
                  <a:lnTo>
                    <a:pt x="930" y="505"/>
                  </a:lnTo>
                  <a:lnTo>
                    <a:pt x="1115" y="478"/>
                  </a:lnTo>
                  <a:close/>
                  <a:moveTo>
                    <a:pt x="1036" y="0"/>
                  </a:moveTo>
                  <a:lnTo>
                    <a:pt x="850" y="27"/>
                  </a:lnTo>
                  <a:lnTo>
                    <a:pt x="664" y="80"/>
                  </a:lnTo>
                  <a:lnTo>
                    <a:pt x="478" y="186"/>
                  </a:lnTo>
                  <a:lnTo>
                    <a:pt x="319" y="319"/>
                  </a:lnTo>
                  <a:lnTo>
                    <a:pt x="213" y="425"/>
                  </a:lnTo>
                  <a:lnTo>
                    <a:pt x="107" y="585"/>
                  </a:lnTo>
                  <a:lnTo>
                    <a:pt x="54" y="717"/>
                  </a:lnTo>
                  <a:lnTo>
                    <a:pt x="27" y="850"/>
                  </a:lnTo>
                  <a:lnTo>
                    <a:pt x="0" y="1009"/>
                  </a:lnTo>
                  <a:lnTo>
                    <a:pt x="27" y="1169"/>
                  </a:lnTo>
                  <a:lnTo>
                    <a:pt x="54" y="1301"/>
                  </a:lnTo>
                  <a:lnTo>
                    <a:pt x="80" y="1434"/>
                  </a:lnTo>
                  <a:lnTo>
                    <a:pt x="160" y="1567"/>
                  </a:lnTo>
                  <a:lnTo>
                    <a:pt x="239" y="1700"/>
                  </a:lnTo>
                  <a:lnTo>
                    <a:pt x="346" y="1806"/>
                  </a:lnTo>
                  <a:lnTo>
                    <a:pt x="452" y="1885"/>
                  </a:lnTo>
                  <a:lnTo>
                    <a:pt x="584" y="1965"/>
                  </a:lnTo>
                  <a:lnTo>
                    <a:pt x="717" y="2018"/>
                  </a:lnTo>
                  <a:lnTo>
                    <a:pt x="877" y="2071"/>
                  </a:lnTo>
                  <a:lnTo>
                    <a:pt x="1222" y="2071"/>
                  </a:lnTo>
                  <a:lnTo>
                    <a:pt x="1381" y="2018"/>
                  </a:lnTo>
                  <a:lnTo>
                    <a:pt x="1514" y="1965"/>
                  </a:lnTo>
                  <a:lnTo>
                    <a:pt x="1646" y="1885"/>
                  </a:lnTo>
                  <a:lnTo>
                    <a:pt x="1753" y="1806"/>
                  </a:lnTo>
                  <a:lnTo>
                    <a:pt x="1859" y="1700"/>
                  </a:lnTo>
                  <a:lnTo>
                    <a:pt x="1939" y="1567"/>
                  </a:lnTo>
                  <a:lnTo>
                    <a:pt x="1992" y="1434"/>
                  </a:lnTo>
                  <a:lnTo>
                    <a:pt x="2045" y="1301"/>
                  </a:lnTo>
                  <a:lnTo>
                    <a:pt x="2071" y="1142"/>
                  </a:lnTo>
                  <a:lnTo>
                    <a:pt x="2071" y="1009"/>
                  </a:lnTo>
                  <a:lnTo>
                    <a:pt x="2071" y="850"/>
                  </a:lnTo>
                  <a:lnTo>
                    <a:pt x="2045" y="717"/>
                  </a:lnTo>
                  <a:lnTo>
                    <a:pt x="1965" y="585"/>
                  </a:lnTo>
                  <a:lnTo>
                    <a:pt x="1885" y="425"/>
                  </a:lnTo>
                  <a:lnTo>
                    <a:pt x="1779" y="319"/>
                  </a:lnTo>
                  <a:lnTo>
                    <a:pt x="1620" y="186"/>
                  </a:lnTo>
                  <a:lnTo>
                    <a:pt x="1434" y="80"/>
                  </a:lnTo>
                  <a:lnTo>
                    <a:pt x="1248" y="27"/>
                  </a:lnTo>
                  <a:lnTo>
                    <a:pt x="1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1166000" y="2136000"/>
              <a:ext cx="51800" cy="51800"/>
            </a:xfrm>
            <a:custGeom>
              <a:avLst/>
              <a:gdLst/>
              <a:ahLst/>
              <a:cxnLst/>
              <a:rect l="l" t="t" r="r" b="b"/>
              <a:pathLst>
                <a:path w="2072" h="2072" extrusionOk="0">
                  <a:moveTo>
                    <a:pt x="1036" y="478"/>
                  </a:moveTo>
                  <a:lnTo>
                    <a:pt x="1143" y="505"/>
                  </a:lnTo>
                  <a:lnTo>
                    <a:pt x="1249" y="531"/>
                  </a:lnTo>
                  <a:lnTo>
                    <a:pt x="1328" y="585"/>
                  </a:lnTo>
                  <a:lnTo>
                    <a:pt x="1435" y="638"/>
                  </a:lnTo>
                  <a:lnTo>
                    <a:pt x="1488" y="744"/>
                  </a:lnTo>
                  <a:lnTo>
                    <a:pt x="1541" y="823"/>
                  </a:lnTo>
                  <a:lnTo>
                    <a:pt x="1567" y="930"/>
                  </a:lnTo>
                  <a:lnTo>
                    <a:pt x="1594" y="1036"/>
                  </a:lnTo>
                  <a:lnTo>
                    <a:pt x="1567" y="1142"/>
                  </a:lnTo>
                  <a:lnTo>
                    <a:pt x="1541" y="1248"/>
                  </a:lnTo>
                  <a:lnTo>
                    <a:pt x="1488" y="1354"/>
                  </a:lnTo>
                  <a:lnTo>
                    <a:pt x="1435" y="1434"/>
                  </a:lnTo>
                  <a:lnTo>
                    <a:pt x="1328" y="1514"/>
                  </a:lnTo>
                  <a:lnTo>
                    <a:pt x="1249" y="1540"/>
                  </a:lnTo>
                  <a:lnTo>
                    <a:pt x="1143" y="1593"/>
                  </a:lnTo>
                  <a:lnTo>
                    <a:pt x="930" y="1593"/>
                  </a:lnTo>
                  <a:lnTo>
                    <a:pt x="824" y="1540"/>
                  </a:lnTo>
                  <a:lnTo>
                    <a:pt x="718" y="1514"/>
                  </a:lnTo>
                  <a:lnTo>
                    <a:pt x="638" y="1434"/>
                  </a:lnTo>
                  <a:lnTo>
                    <a:pt x="585" y="1354"/>
                  </a:lnTo>
                  <a:lnTo>
                    <a:pt x="532" y="1248"/>
                  </a:lnTo>
                  <a:lnTo>
                    <a:pt x="479" y="1142"/>
                  </a:lnTo>
                  <a:lnTo>
                    <a:pt x="479" y="1036"/>
                  </a:lnTo>
                  <a:lnTo>
                    <a:pt x="479" y="930"/>
                  </a:lnTo>
                  <a:lnTo>
                    <a:pt x="532" y="823"/>
                  </a:lnTo>
                  <a:lnTo>
                    <a:pt x="585" y="744"/>
                  </a:lnTo>
                  <a:lnTo>
                    <a:pt x="638" y="638"/>
                  </a:lnTo>
                  <a:lnTo>
                    <a:pt x="718" y="585"/>
                  </a:lnTo>
                  <a:lnTo>
                    <a:pt x="824" y="531"/>
                  </a:lnTo>
                  <a:lnTo>
                    <a:pt x="930" y="505"/>
                  </a:lnTo>
                  <a:lnTo>
                    <a:pt x="1036" y="478"/>
                  </a:lnTo>
                  <a:close/>
                  <a:moveTo>
                    <a:pt x="1010" y="0"/>
                  </a:moveTo>
                  <a:lnTo>
                    <a:pt x="797" y="27"/>
                  </a:lnTo>
                  <a:lnTo>
                    <a:pt x="585" y="107"/>
                  </a:lnTo>
                  <a:lnTo>
                    <a:pt x="373" y="239"/>
                  </a:lnTo>
                  <a:lnTo>
                    <a:pt x="213" y="399"/>
                  </a:lnTo>
                  <a:lnTo>
                    <a:pt x="107" y="585"/>
                  </a:lnTo>
                  <a:lnTo>
                    <a:pt x="27" y="797"/>
                  </a:lnTo>
                  <a:lnTo>
                    <a:pt x="1" y="1036"/>
                  </a:lnTo>
                  <a:lnTo>
                    <a:pt x="27" y="1248"/>
                  </a:lnTo>
                  <a:lnTo>
                    <a:pt x="81" y="1434"/>
                  </a:lnTo>
                  <a:lnTo>
                    <a:pt x="160" y="1620"/>
                  </a:lnTo>
                  <a:lnTo>
                    <a:pt x="293" y="1779"/>
                  </a:lnTo>
                  <a:lnTo>
                    <a:pt x="452" y="1912"/>
                  </a:lnTo>
                  <a:lnTo>
                    <a:pt x="638" y="1992"/>
                  </a:lnTo>
                  <a:lnTo>
                    <a:pt x="824" y="2045"/>
                  </a:lnTo>
                  <a:lnTo>
                    <a:pt x="1036" y="2071"/>
                  </a:lnTo>
                  <a:lnTo>
                    <a:pt x="1249" y="2045"/>
                  </a:lnTo>
                  <a:lnTo>
                    <a:pt x="1435" y="1992"/>
                  </a:lnTo>
                  <a:lnTo>
                    <a:pt x="1620" y="1912"/>
                  </a:lnTo>
                  <a:lnTo>
                    <a:pt x="1753" y="1779"/>
                  </a:lnTo>
                  <a:lnTo>
                    <a:pt x="1886" y="1620"/>
                  </a:lnTo>
                  <a:lnTo>
                    <a:pt x="1992" y="1434"/>
                  </a:lnTo>
                  <a:lnTo>
                    <a:pt x="2045" y="1248"/>
                  </a:lnTo>
                  <a:lnTo>
                    <a:pt x="2072" y="1036"/>
                  </a:lnTo>
                  <a:lnTo>
                    <a:pt x="2045" y="850"/>
                  </a:lnTo>
                  <a:lnTo>
                    <a:pt x="2019" y="691"/>
                  </a:lnTo>
                  <a:lnTo>
                    <a:pt x="1939" y="531"/>
                  </a:lnTo>
                  <a:lnTo>
                    <a:pt x="1833" y="399"/>
                  </a:lnTo>
                  <a:lnTo>
                    <a:pt x="1727" y="266"/>
                  </a:lnTo>
                  <a:lnTo>
                    <a:pt x="1567" y="160"/>
                  </a:lnTo>
                  <a:lnTo>
                    <a:pt x="1435" y="80"/>
                  </a:lnTo>
                  <a:lnTo>
                    <a:pt x="1249" y="27"/>
                  </a:lnTo>
                  <a:lnTo>
                    <a:pt x="1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1010025" y="2035775"/>
              <a:ext cx="363750" cy="328575"/>
            </a:xfrm>
            <a:custGeom>
              <a:avLst/>
              <a:gdLst/>
              <a:ahLst/>
              <a:cxnLst/>
              <a:rect l="l" t="t" r="r" b="b"/>
              <a:pathLst>
                <a:path w="14550" h="13143" extrusionOk="0">
                  <a:moveTo>
                    <a:pt x="9028" y="478"/>
                  </a:moveTo>
                  <a:lnTo>
                    <a:pt x="9346" y="505"/>
                  </a:lnTo>
                  <a:lnTo>
                    <a:pt x="9638" y="611"/>
                  </a:lnTo>
                  <a:lnTo>
                    <a:pt x="9771" y="664"/>
                  </a:lnTo>
                  <a:lnTo>
                    <a:pt x="9904" y="744"/>
                  </a:lnTo>
                  <a:lnTo>
                    <a:pt x="10036" y="850"/>
                  </a:lnTo>
                  <a:lnTo>
                    <a:pt x="10143" y="956"/>
                  </a:lnTo>
                  <a:lnTo>
                    <a:pt x="7913" y="956"/>
                  </a:lnTo>
                  <a:lnTo>
                    <a:pt x="8045" y="850"/>
                  </a:lnTo>
                  <a:lnTo>
                    <a:pt x="8151" y="744"/>
                  </a:lnTo>
                  <a:lnTo>
                    <a:pt x="8284" y="664"/>
                  </a:lnTo>
                  <a:lnTo>
                    <a:pt x="8443" y="611"/>
                  </a:lnTo>
                  <a:lnTo>
                    <a:pt x="8736" y="505"/>
                  </a:lnTo>
                  <a:lnTo>
                    <a:pt x="9028" y="478"/>
                  </a:lnTo>
                  <a:close/>
                  <a:moveTo>
                    <a:pt x="1116" y="1461"/>
                  </a:moveTo>
                  <a:lnTo>
                    <a:pt x="1036" y="1567"/>
                  </a:lnTo>
                  <a:lnTo>
                    <a:pt x="983" y="1726"/>
                  </a:lnTo>
                  <a:lnTo>
                    <a:pt x="957" y="1859"/>
                  </a:lnTo>
                  <a:lnTo>
                    <a:pt x="957" y="1992"/>
                  </a:lnTo>
                  <a:lnTo>
                    <a:pt x="957" y="2151"/>
                  </a:lnTo>
                  <a:lnTo>
                    <a:pt x="983" y="2284"/>
                  </a:lnTo>
                  <a:lnTo>
                    <a:pt x="1036" y="2417"/>
                  </a:lnTo>
                  <a:lnTo>
                    <a:pt x="1116" y="2549"/>
                  </a:lnTo>
                  <a:lnTo>
                    <a:pt x="585" y="2549"/>
                  </a:lnTo>
                  <a:lnTo>
                    <a:pt x="505" y="2284"/>
                  </a:lnTo>
                  <a:lnTo>
                    <a:pt x="479" y="2018"/>
                  </a:lnTo>
                  <a:lnTo>
                    <a:pt x="505" y="1726"/>
                  </a:lnTo>
                  <a:lnTo>
                    <a:pt x="585" y="1461"/>
                  </a:lnTo>
                  <a:close/>
                  <a:moveTo>
                    <a:pt x="2098" y="1461"/>
                  </a:moveTo>
                  <a:lnTo>
                    <a:pt x="2204" y="1487"/>
                  </a:lnTo>
                  <a:lnTo>
                    <a:pt x="2311" y="1540"/>
                  </a:lnTo>
                  <a:lnTo>
                    <a:pt x="2390" y="1620"/>
                  </a:lnTo>
                  <a:lnTo>
                    <a:pt x="2443" y="1700"/>
                  </a:lnTo>
                  <a:lnTo>
                    <a:pt x="2496" y="1779"/>
                  </a:lnTo>
                  <a:lnTo>
                    <a:pt x="2523" y="1886"/>
                  </a:lnTo>
                  <a:lnTo>
                    <a:pt x="2550" y="1992"/>
                  </a:lnTo>
                  <a:lnTo>
                    <a:pt x="2523" y="2124"/>
                  </a:lnTo>
                  <a:lnTo>
                    <a:pt x="2496" y="2231"/>
                  </a:lnTo>
                  <a:lnTo>
                    <a:pt x="2443" y="2310"/>
                  </a:lnTo>
                  <a:lnTo>
                    <a:pt x="2390" y="2390"/>
                  </a:lnTo>
                  <a:lnTo>
                    <a:pt x="2311" y="2470"/>
                  </a:lnTo>
                  <a:lnTo>
                    <a:pt x="2204" y="2523"/>
                  </a:lnTo>
                  <a:lnTo>
                    <a:pt x="2098" y="2549"/>
                  </a:lnTo>
                  <a:lnTo>
                    <a:pt x="1886" y="2549"/>
                  </a:lnTo>
                  <a:lnTo>
                    <a:pt x="1780" y="2523"/>
                  </a:lnTo>
                  <a:lnTo>
                    <a:pt x="1673" y="2470"/>
                  </a:lnTo>
                  <a:lnTo>
                    <a:pt x="1594" y="2390"/>
                  </a:lnTo>
                  <a:lnTo>
                    <a:pt x="1541" y="2310"/>
                  </a:lnTo>
                  <a:lnTo>
                    <a:pt x="1488" y="2231"/>
                  </a:lnTo>
                  <a:lnTo>
                    <a:pt x="1461" y="2124"/>
                  </a:lnTo>
                  <a:lnTo>
                    <a:pt x="1434" y="1992"/>
                  </a:lnTo>
                  <a:lnTo>
                    <a:pt x="1461" y="1886"/>
                  </a:lnTo>
                  <a:lnTo>
                    <a:pt x="1488" y="1779"/>
                  </a:lnTo>
                  <a:lnTo>
                    <a:pt x="1541" y="1700"/>
                  </a:lnTo>
                  <a:lnTo>
                    <a:pt x="1594" y="1620"/>
                  </a:lnTo>
                  <a:lnTo>
                    <a:pt x="1673" y="1540"/>
                  </a:lnTo>
                  <a:lnTo>
                    <a:pt x="1780" y="1487"/>
                  </a:lnTo>
                  <a:lnTo>
                    <a:pt x="1886" y="1461"/>
                  </a:lnTo>
                  <a:close/>
                  <a:moveTo>
                    <a:pt x="3399" y="1461"/>
                  </a:moveTo>
                  <a:lnTo>
                    <a:pt x="3479" y="1726"/>
                  </a:lnTo>
                  <a:lnTo>
                    <a:pt x="3505" y="1992"/>
                  </a:lnTo>
                  <a:lnTo>
                    <a:pt x="3479" y="2284"/>
                  </a:lnTo>
                  <a:lnTo>
                    <a:pt x="3399" y="2549"/>
                  </a:lnTo>
                  <a:lnTo>
                    <a:pt x="2868" y="2549"/>
                  </a:lnTo>
                  <a:lnTo>
                    <a:pt x="2948" y="2417"/>
                  </a:lnTo>
                  <a:lnTo>
                    <a:pt x="3001" y="2284"/>
                  </a:lnTo>
                  <a:lnTo>
                    <a:pt x="3027" y="2151"/>
                  </a:lnTo>
                  <a:lnTo>
                    <a:pt x="3027" y="1992"/>
                  </a:lnTo>
                  <a:lnTo>
                    <a:pt x="3027" y="1859"/>
                  </a:lnTo>
                  <a:lnTo>
                    <a:pt x="3001" y="1726"/>
                  </a:lnTo>
                  <a:lnTo>
                    <a:pt x="2948" y="1567"/>
                  </a:lnTo>
                  <a:lnTo>
                    <a:pt x="2868" y="1461"/>
                  </a:lnTo>
                  <a:close/>
                  <a:moveTo>
                    <a:pt x="8151" y="1461"/>
                  </a:moveTo>
                  <a:lnTo>
                    <a:pt x="8072" y="1567"/>
                  </a:lnTo>
                  <a:lnTo>
                    <a:pt x="8045" y="1726"/>
                  </a:lnTo>
                  <a:lnTo>
                    <a:pt x="7992" y="1859"/>
                  </a:lnTo>
                  <a:lnTo>
                    <a:pt x="7992" y="1992"/>
                  </a:lnTo>
                  <a:lnTo>
                    <a:pt x="7992" y="2151"/>
                  </a:lnTo>
                  <a:lnTo>
                    <a:pt x="8045" y="2284"/>
                  </a:lnTo>
                  <a:lnTo>
                    <a:pt x="8072" y="2417"/>
                  </a:lnTo>
                  <a:lnTo>
                    <a:pt x="8151" y="2549"/>
                  </a:lnTo>
                  <a:lnTo>
                    <a:pt x="7620" y="2549"/>
                  </a:lnTo>
                  <a:lnTo>
                    <a:pt x="7541" y="2284"/>
                  </a:lnTo>
                  <a:lnTo>
                    <a:pt x="7514" y="2018"/>
                  </a:lnTo>
                  <a:lnTo>
                    <a:pt x="7541" y="1726"/>
                  </a:lnTo>
                  <a:lnTo>
                    <a:pt x="7620" y="1461"/>
                  </a:lnTo>
                  <a:close/>
                  <a:moveTo>
                    <a:pt x="9134" y="1461"/>
                  </a:moveTo>
                  <a:lnTo>
                    <a:pt x="9240" y="1487"/>
                  </a:lnTo>
                  <a:lnTo>
                    <a:pt x="9346" y="1540"/>
                  </a:lnTo>
                  <a:lnTo>
                    <a:pt x="9426" y="1620"/>
                  </a:lnTo>
                  <a:lnTo>
                    <a:pt x="9479" y="1700"/>
                  </a:lnTo>
                  <a:lnTo>
                    <a:pt x="9532" y="1779"/>
                  </a:lnTo>
                  <a:lnTo>
                    <a:pt x="9585" y="1886"/>
                  </a:lnTo>
                  <a:lnTo>
                    <a:pt x="9585" y="1992"/>
                  </a:lnTo>
                  <a:lnTo>
                    <a:pt x="9585" y="2124"/>
                  </a:lnTo>
                  <a:lnTo>
                    <a:pt x="9532" y="2231"/>
                  </a:lnTo>
                  <a:lnTo>
                    <a:pt x="9479" y="2310"/>
                  </a:lnTo>
                  <a:lnTo>
                    <a:pt x="9426" y="2390"/>
                  </a:lnTo>
                  <a:lnTo>
                    <a:pt x="9346" y="2470"/>
                  </a:lnTo>
                  <a:lnTo>
                    <a:pt x="9240" y="2523"/>
                  </a:lnTo>
                  <a:lnTo>
                    <a:pt x="9134" y="2549"/>
                  </a:lnTo>
                  <a:lnTo>
                    <a:pt x="8921" y="2549"/>
                  </a:lnTo>
                  <a:lnTo>
                    <a:pt x="8815" y="2523"/>
                  </a:lnTo>
                  <a:lnTo>
                    <a:pt x="8709" y="2470"/>
                  </a:lnTo>
                  <a:lnTo>
                    <a:pt x="8629" y="2390"/>
                  </a:lnTo>
                  <a:lnTo>
                    <a:pt x="8576" y="2310"/>
                  </a:lnTo>
                  <a:lnTo>
                    <a:pt x="8523" y="2231"/>
                  </a:lnTo>
                  <a:lnTo>
                    <a:pt x="8497" y="2124"/>
                  </a:lnTo>
                  <a:lnTo>
                    <a:pt x="8470" y="1992"/>
                  </a:lnTo>
                  <a:lnTo>
                    <a:pt x="8497" y="1886"/>
                  </a:lnTo>
                  <a:lnTo>
                    <a:pt x="8523" y="1779"/>
                  </a:lnTo>
                  <a:lnTo>
                    <a:pt x="8576" y="1700"/>
                  </a:lnTo>
                  <a:lnTo>
                    <a:pt x="8629" y="1620"/>
                  </a:lnTo>
                  <a:lnTo>
                    <a:pt x="8709" y="1540"/>
                  </a:lnTo>
                  <a:lnTo>
                    <a:pt x="8815" y="1487"/>
                  </a:lnTo>
                  <a:lnTo>
                    <a:pt x="8921" y="1461"/>
                  </a:lnTo>
                  <a:close/>
                  <a:moveTo>
                    <a:pt x="10435" y="1461"/>
                  </a:moveTo>
                  <a:lnTo>
                    <a:pt x="10514" y="1726"/>
                  </a:lnTo>
                  <a:lnTo>
                    <a:pt x="10541" y="1992"/>
                  </a:lnTo>
                  <a:lnTo>
                    <a:pt x="10514" y="2284"/>
                  </a:lnTo>
                  <a:lnTo>
                    <a:pt x="10435" y="2549"/>
                  </a:lnTo>
                  <a:lnTo>
                    <a:pt x="9904" y="2549"/>
                  </a:lnTo>
                  <a:lnTo>
                    <a:pt x="9983" y="2417"/>
                  </a:lnTo>
                  <a:lnTo>
                    <a:pt x="10036" y="2284"/>
                  </a:lnTo>
                  <a:lnTo>
                    <a:pt x="10063" y="2151"/>
                  </a:lnTo>
                  <a:lnTo>
                    <a:pt x="10063" y="1992"/>
                  </a:lnTo>
                  <a:lnTo>
                    <a:pt x="10063" y="1859"/>
                  </a:lnTo>
                  <a:lnTo>
                    <a:pt x="10036" y="1726"/>
                  </a:lnTo>
                  <a:lnTo>
                    <a:pt x="9983" y="1567"/>
                  </a:lnTo>
                  <a:lnTo>
                    <a:pt x="9904" y="1461"/>
                  </a:lnTo>
                  <a:close/>
                  <a:moveTo>
                    <a:pt x="3107" y="3027"/>
                  </a:moveTo>
                  <a:lnTo>
                    <a:pt x="2974" y="3160"/>
                  </a:lnTo>
                  <a:lnTo>
                    <a:pt x="2868" y="3240"/>
                  </a:lnTo>
                  <a:lnTo>
                    <a:pt x="2735" y="3319"/>
                  </a:lnTo>
                  <a:lnTo>
                    <a:pt x="2576" y="3399"/>
                  </a:lnTo>
                  <a:lnTo>
                    <a:pt x="2284" y="3478"/>
                  </a:lnTo>
                  <a:lnTo>
                    <a:pt x="1992" y="3532"/>
                  </a:lnTo>
                  <a:lnTo>
                    <a:pt x="1700" y="3478"/>
                  </a:lnTo>
                  <a:lnTo>
                    <a:pt x="1408" y="3399"/>
                  </a:lnTo>
                  <a:lnTo>
                    <a:pt x="1249" y="3346"/>
                  </a:lnTo>
                  <a:lnTo>
                    <a:pt x="1116" y="3240"/>
                  </a:lnTo>
                  <a:lnTo>
                    <a:pt x="1010" y="3160"/>
                  </a:lnTo>
                  <a:lnTo>
                    <a:pt x="877" y="3027"/>
                  </a:lnTo>
                  <a:close/>
                  <a:moveTo>
                    <a:pt x="10143" y="3027"/>
                  </a:moveTo>
                  <a:lnTo>
                    <a:pt x="10036" y="3160"/>
                  </a:lnTo>
                  <a:lnTo>
                    <a:pt x="9904" y="3240"/>
                  </a:lnTo>
                  <a:lnTo>
                    <a:pt x="9771" y="3346"/>
                  </a:lnTo>
                  <a:lnTo>
                    <a:pt x="9638" y="3399"/>
                  </a:lnTo>
                  <a:lnTo>
                    <a:pt x="9346" y="3478"/>
                  </a:lnTo>
                  <a:lnTo>
                    <a:pt x="9028" y="3532"/>
                  </a:lnTo>
                  <a:lnTo>
                    <a:pt x="8736" y="3478"/>
                  </a:lnTo>
                  <a:lnTo>
                    <a:pt x="8443" y="3399"/>
                  </a:lnTo>
                  <a:lnTo>
                    <a:pt x="8284" y="3319"/>
                  </a:lnTo>
                  <a:lnTo>
                    <a:pt x="8151" y="3240"/>
                  </a:lnTo>
                  <a:lnTo>
                    <a:pt x="8045" y="3160"/>
                  </a:lnTo>
                  <a:lnTo>
                    <a:pt x="7913" y="3027"/>
                  </a:lnTo>
                  <a:close/>
                  <a:moveTo>
                    <a:pt x="3744" y="3532"/>
                  </a:moveTo>
                  <a:lnTo>
                    <a:pt x="4063" y="3558"/>
                  </a:lnTo>
                  <a:lnTo>
                    <a:pt x="4355" y="3664"/>
                  </a:lnTo>
                  <a:lnTo>
                    <a:pt x="4488" y="3717"/>
                  </a:lnTo>
                  <a:lnTo>
                    <a:pt x="4620" y="3797"/>
                  </a:lnTo>
                  <a:lnTo>
                    <a:pt x="4753" y="3903"/>
                  </a:lnTo>
                  <a:lnTo>
                    <a:pt x="4859" y="4009"/>
                  </a:lnTo>
                  <a:lnTo>
                    <a:pt x="2629" y="4009"/>
                  </a:lnTo>
                  <a:lnTo>
                    <a:pt x="2762" y="3903"/>
                  </a:lnTo>
                  <a:lnTo>
                    <a:pt x="2895" y="3797"/>
                  </a:lnTo>
                  <a:lnTo>
                    <a:pt x="3027" y="3717"/>
                  </a:lnTo>
                  <a:lnTo>
                    <a:pt x="3160" y="3664"/>
                  </a:lnTo>
                  <a:lnTo>
                    <a:pt x="3452" y="3558"/>
                  </a:lnTo>
                  <a:lnTo>
                    <a:pt x="3744" y="3532"/>
                  </a:lnTo>
                  <a:close/>
                  <a:moveTo>
                    <a:pt x="2868" y="4487"/>
                  </a:moveTo>
                  <a:lnTo>
                    <a:pt x="2815" y="4620"/>
                  </a:lnTo>
                  <a:lnTo>
                    <a:pt x="2762" y="4753"/>
                  </a:lnTo>
                  <a:lnTo>
                    <a:pt x="2735" y="4912"/>
                  </a:lnTo>
                  <a:lnTo>
                    <a:pt x="2709" y="5045"/>
                  </a:lnTo>
                  <a:lnTo>
                    <a:pt x="2735" y="5204"/>
                  </a:lnTo>
                  <a:lnTo>
                    <a:pt x="2762" y="5337"/>
                  </a:lnTo>
                  <a:lnTo>
                    <a:pt x="2815" y="5470"/>
                  </a:lnTo>
                  <a:lnTo>
                    <a:pt x="2868" y="5602"/>
                  </a:lnTo>
                  <a:lnTo>
                    <a:pt x="2337" y="5602"/>
                  </a:lnTo>
                  <a:lnTo>
                    <a:pt x="2258" y="5337"/>
                  </a:lnTo>
                  <a:lnTo>
                    <a:pt x="2231" y="5045"/>
                  </a:lnTo>
                  <a:lnTo>
                    <a:pt x="2258" y="4779"/>
                  </a:lnTo>
                  <a:lnTo>
                    <a:pt x="2337" y="4487"/>
                  </a:lnTo>
                  <a:close/>
                  <a:moveTo>
                    <a:pt x="3744" y="4487"/>
                  </a:moveTo>
                  <a:lnTo>
                    <a:pt x="3850" y="4514"/>
                  </a:lnTo>
                  <a:lnTo>
                    <a:pt x="3957" y="4540"/>
                  </a:lnTo>
                  <a:lnTo>
                    <a:pt x="4063" y="4594"/>
                  </a:lnTo>
                  <a:lnTo>
                    <a:pt x="4143" y="4647"/>
                  </a:lnTo>
                  <a:lnTo>
                    <a:pt x="4222" y="4753"/>
                  </a:lnTo>
                  <a:lnTo>
                    <a:pt x="4275" y="4832"/>
                  </a:lnTo>
                  <a:lnTo>
                    <a:pt x="4302" y="4939"/>
                  </a:lnTo>
                  <a:lnTo>
                    <a:pt x="4302" y="5045"/>
                  </a:lnTo>
                  <a:lnTo>
                    <a:pt x="4302" y="5151"/>
                  </a:lnTo>
                  <a:lnTo>
                    <a:pt x="4275" y="5257"/>
                  </a:lnTo>
                  <a:lnTo>
                    <a:pt x="4222" y="5363"/>
                  </a:lnTo>
                  <a:lnTo>
                    <a:pt x="4143" y="5443"/>
                  </a:lnTo>
                  <a:lnTo>
                    <a:pt x="4063" y="5523"/>
                  </a:lnTo>
                  <a:lnTo>
                    <a:pt x="3957" y="5549"/>
                  </a:lnTo>
                  <a:lnTo>
                    <a:pt x="3850" y="5602"/>
                  </a:lnTo>
                  <a:lnTo>
                    <a:pt x="3638" y="5602"/>
                  </a:lnTo>
                  <a:lnTo>
                    <a:pt x="3532" y="5549"/>
                  </a:lnTo>
                  <a:lnTo>
                    <a:pt x="3452" y="5523"/>
                  </a:lnTo>
                  <a:lnTo>
                    <a:pt x="3373" y="5443"/>
                  </a:lnTo>
                  <a:lnTo>
                    <a:pt x="3293" y="5363"/>
                  </a:lnTo>
                  <a:lnTo>
                    <a:pt x="3240" y="5257"/>
                  </a:lnTo>
                  <a:lnTo>
                    <a:pt x="3213" y="5151"/>
                  </a:lnTo>
                  <a:lnTo>
                    <a:pt x="3187" y="5045"/>
                  </a:lnTo>
                  <a:lnTo>
                    <a:pt x="3213" y="4939"/>
                  </a:lnTo>
                  <a:lnTo>
                    <a:pt x="3240" y="4832"/>
                  </a:lnTo>
                  <a:lnTo>
                    <a:pt x="3293" y="4753"/>
                  </a:lnTo>
                  <a:lnTo>
                    <a:pt x="3373" y="4647"/>
                  </a:lnTo>
                  <a:lnTo>
                    <a:pt x="3452" y="4594"/>
                  </a:lnTo>
                  <a:lnTo>
                    <a:pt x="3532" y="4540"/>
                  </a:lnTo>
                  <a:lnTo>
                    <a:pt x="3638" y="4514"/>
                  </a:lnTo>
                  <a:lnTo>
                    <a:pt x="3744" y="4487"/>
                  </a:lnTo>
                  <a:close/>
                  <a:moveTo>
                    <a:pt x="5178" y="4487"/>
                  </a:moveTo>
                  <a:lnTo>
                    <a:pt x="5231" y="4779"/>
                  </a:lnTo>
                  <a:lnTo>
                    <a:pt x="5258" y="5045"/>
                  </a:lnTo>
                  <a:lnTo>
                    <a:pt x="5231" y="5337"/>
                  </a:lnTo>
                  <a:lnTo>
                    <a:pt x="5178" y="5602"/>
                  </a:lnTo>
                  <a:lnTo>
                    <a:pt x="4620" y="5602"/>
                  </a:lnTo>
                  <a:lnTo>
                    <a:pt x="4700" y="5470"/>
                  </a:lnTo>
                  <a:lnTo>
                    <a:pt x="4753" y="5337"/>
                  </a:lnTo>
                  <a:lnTo>
                    <a:pt x="4780" y="5204"/>
                  </a:lnTo>
                  <a:lnTo>
                    <a:pt x="4780" y="5045"/>
                  </a:lnTo>
                  <a:lnTo>
                    <a:pt x="4780" y="4912"/>
                  </a:lnTo>
                  <a:lnTo>
                    <a:pt x="4753" y="4753"/>
                  </a:lnTo>
                  <a:lnTo>
                    <a:pt x="4700" y="4620"/>
                  </a:lnTo>
                  <a:lnTo>
                    <a:pt x="4620" y="4487"/>
                  </a:lnTo>
                  <a:close/>
                  <a:moveTo>
                    <a:pt x="4859" y="6080"/>
                  </a:moveTo>
                  <a:lnTo>
                    <a:pt x="4727" y="6213"/>
                  </a:lnTo>
                  <a:lnTo>
                    <a:pt x="4620" y="6293"/>
                  </a:lnTo>
                  <a:lnTo>
                    <a:pt x="4461" y="6399"/>
                  </a:lnTo>
                  <a:lnTo>
                    <a:pt x="4249" y="6479"/>
                  </a:lnTo>
                  <a:lnTo>
                    <a:pt x="4010" y="6558"/>
                  </a:lnTo>
                  <a:lnTo>
                    <a:pt x="3505" y="6558"/>
                  </a:lnTo>
                  <a:lnTo>
                    <a:pt x="3266" y="6505"/>
                  </a:lnTo>
                  <a:lnTo>
                    <a:pt x="3054" y="6399"/>
                  </a:lnTo>
                  <a:lnTo>
                    <a:pt x="2842" y="6266"/>
                  </a:lnTo>
                  <a:lnTo>
                    <a:pt x="2629" y="6080"/>
                  </a:lnTo>
                  <a:close/>
                  <a:moveTo>
                    <a:pt x="7435" y="3532"/>
                  </a:moveTo>
                  <a:lnTo>
                    <a:pt x="7647" y="3585"/>
                  </a:lnTo>
                  <a:lnTo>
                    <a:pt x="7833" y="3638"/>
                  </a:lnTo>
                  <a:lnTo>
                    <a:pt x="8045" y="3744"/>
                  </a:lnTo>
                  <a:lnTo>
                    <a:pt x="8205" y="3850"/>
                  </a:lnTo>
                  <a:lnTo>
                    <a:pt x="8364" y="3983"/>
                  </a:lnTo>
                  <a:lnTo>
                    <a:pt x="8470" y="4142"/>
                  </a:lnTo>
                  <a:lnTo>
                    <a:pt x="8576" y="4302"/>
                  </a:lnTo>
                  <a:lnTo>
                    <a:pt x="8682" y="4461"/>
                  </a:lnTo>
                  <a:lnTo>
                    <a:pt x="8736" y="4647"/>
                  </a:lnTo>
                  <a:lnTo>
                    <a:pt x="8789" y="4859"/>
                  </a:lnTo>
                  <a:lnTo>
                    <a:pt x="8789" y="5045"/>
                  </a:lnTo>
                  <a:lnTo>
                    <a:pt x="8762" y="5363"/>
                  </a:lnTo>
                  <a:lnTo>
                    <a:pt x="8682" y="5629"/>
                  </a:lnTo>
                  <a:lnTo>
                    <a:pt x="8523" y="5894"/>
                  </a:lnTo>
                  <a:lnTo>
                    <a:pt x="8337" y="6133"/>
                  </a:lnTo>
                  <a:lnTo>
                    <a:pt x="8125" y="6319"/>
                  </a:lnTo>
                  <a:lnTo>
                    <a:pt x="7859" y="6452"/>
                  </a:lnTo>
                  <a:lnTo>
                    <a:pt x="7567" y="6532"/>
                  </a:lnTo>
                  <a:lnTo>
                    <a:pt x="7275" y="6558"/>
                  </a:lnTo>
                  <a:lnTo>
                    <a:pt x="6957" y="6532"/>
                  </a:lnTo>
                  <a:lnTo>
                    <a:pt x="6691" y="6452"/>
                  </a:lnTo>
                  <a:lnTo>
                    <a:pt x="6426" y="6319"/>
                  </a:lnTo>
                  <a:lnTo>
                    <a:pt x="6187" y="6133"/>
                  </a:lnTo>
                  <a:lnTo>
                    <a:pt x="6001" y="5894"/>
                  </a:lnTo>
                  <a:lnTo>
                    <a:pt x="5868" y="5629"/>
                  </a:lnTo>
                  <a:lnTo>
                    <a:pt x="5789" y="5363"/>
                  </a:lnTo>
                  <a:lnTo>
                    <a:pt x="5762" y="5045"/>
                  </a:lnTo>
                  <a:lnTo>
                    <a:pt x="5762" y="4832"/>
                  </a:lnTo>
                  <a:lnTo>
                    <a:pt x="5815" y="4647"/>
                  </a:lnTo>
                  <a:lnTo>
                    <a:pt x="5868" y="4461"/>
                  </a:lnTo>
                  <a:lnTo>
                    <a:pt x="5948" y="4302"/>
                  </a:lnTo>
                  <a:lnTo>
                    <a:pt x="6054" y="4142"/>
                  </a:lnTo>
                  <a:lnTo>
                    <a:pt x="6187" y="3983"/>
                  </a:lnTo>
                  <a:lnTo>
                    <a:pt x="6320" y="3850"/>
                  </a:lnTo>
                  <a:lnTo>
                    <a:pt x="6479" y="3744"/>
                  </a:lnTo>
                  <a:lnTo>
                    <a:pt x="6665" y="3664"/>
                  </a:lnTo>
                  <a:lnTo>
                    <a:pt x="6851" y="3585"/>
                  </a:lnTo>
                  <a:lnTo>
                    <a:pt x="7036" y="3558"/>
                  </a:lnTo>
                  <a:lnTo>
                    <a:pt x="7222" y="3532"/>
                  </a:lnTo>
                  <a:close/>
                  <a:moveTo>
                    <a:pt x="9028" y="6585"/>
                  </a:moveTo>
                  <a:lnTo>
                    <a:pt x="9320" y="6611"/>
                  </a:lnTo>
                  <a:lnTo>
                    <a:pt x="9638" y="6691"/>
                  </a:lnTo>
                  <a:lnTo>
                    <a:pt x="9771" y="6771"/>
                  </a:lnTo>
                  <a:lnTo>
                    <a:pt x="9904" y="6850"/>
                  </a:lnTo>
                  <a:lnTo>
                    <a:pt x="10036" y="6956"/>
                  </a:lnTo>
                  <a:lnTo>
                    <a:pt x="10143" y="7063"/>
                  </a:lnTo>
                  <a:lnTo>
                    <a:pt x="7913" y="7063"/>
                  </a:lnTo>
                  <a:lnTo>
                    <a:pt x="8045" y="6956"/>
                  </a:lnTo>
                  <a:lnTo>
                    <a:pt x="8151" y="6850"/>
                  </a:lnTo>
                  <a:lnTo>
                    <a:pt x="8284" y="6771"/>
                  </a:lnTo>
                  <a:lnTo>
                    <a:pt x="8443" y="6691"/>
                  </a:lnTo>
                  <a:lnTo>
                    <a:pt x="8736" y="6611"/>
                  </a:lnTo>
                  <a:lnTo>
                    <a:pt x="9028" y="6585"/>
                  </a:lnTo>
                  <a:close/>
                  <a:moveTo>
                    <a:pt x="8151" y="7541"/>
                  </a:moveTo>
                  <a:lnTo>
                    <a:pt x="8072" y="7673"/>
                  </a:lnTo>
                  <a:lnTo>
                    <a:pt x="8045" y="7806"/>
                  </a:lnTo>
                  <a:lnTo>
                    <a:pt x="7992" y="7965"/>
                  </a:lnTo>
                  <a:lnTo>
                    <a:pt x="7992" y="8098"/>
                  </a:lnTo>
                  <a:lnTo>
                    <a:pt x="7992" y="8231"/>
                  </a:lnTo>
                  <a:lnTo>
                    <a:pt x="8045" y="8390"/>
                  </a:lnTo>
                  <a:lnTo>
                    <a:pt x="8072" y="8523"/>
                  </a:lnTo>
                  <a:lnTo>
                    <a:pt x="8151" y="8656"/>
                  </a:lnTo>
                  <a:lnTo>
                    <a:pt x="7620" y="8656"/>
                  </a:lnTo>
                  <a:lnTo>
                    <a:pt x="7541" y="8390"/>
                  </a:lnTo>
                  <a:lnTo>
                    <a:pt x="7514" y="8098"/>
                  </a:lnTo>
                  <a:lnTo>
                    <a:pt x="7541" y="7806"/>
                  </a:lnTo>
                  <a:lnTo>
                    <a:pt x="7620" y="7541"/>
                  </a:lnTo>
                  <a:close/>
                  <a:moveTo>
                    <a:pt x="9028" y="7541"/>
                  </a:moveTo>
                  <a:lnTo>
                    <a:pt x="9134" y="7567"/>
                  </a:lnTo>
                  <a:lnTo>
                    <a:pt x="9240" y="7594"/>
                  </a:lnTo>
                  <a:lnTo>
                    <a:pt x="9346" y="7647"/>
                  </a:lnTo>
                  <a:lnTo>
                    <a:pt x="9426" y="7700"/>
                  </a:lnTo>
                  <a:lnTo>
                    <a:pt x="9479" y="7779"/>
                  </a:lnTo>
                  <a:lnTo>
                    <a:pt x="9532" y="7886"/>
                  </a:lnTo>
                  <a:lnTo>
                    <a:pt x="9585" y="7992"/>
                  </a:lnTo>
                  <a:lnTo>
                    <a:pt x="9585" y="8098"/>
                  </a:lnTo>
                  <a:lnTo>
                    <a:pt x="9585" y="8204"/>
                  </a:lnTo>
                  <a:lnTo>
                    <a:pt x="9532" y="8310"/>
                  </a:lnTo>
                  <a:lnTo>
                    <a:pt x="9479" y="8417"/>
                  </a:lnTo>
                  <a:lnTo>
                    <a:pt x="9426" y="8496"/>
                  </a:lnTo>
                  <a:lnTo>
                    <a:pt x="9346" y="8549"/>
                  </a:lnTo>
                  <a:lnTo>
                    <a:pt x="9240" y="8602"/>
                  </a:lnTo>
                  <a:lnTo>
                    <a:pt x="9134" y="8629"/>
                  </a:lnTo>
                  <a:lnTo>
                    <a:pt x="9028" y="8656"/>
                  </a:lnTo>
                  <a:lnTo>
                    <a:pt x="8921" y="8629"/>
                  </a:lnTo>
                  <a:lnTo>
                    <a:pt x="8815" y="8602"/>
                  </a:lnTo>
                  <a:lnTo>
                    <a:pt x="8709" y="8549"/>
                  </a:lnTo>
                  <a:lnTo>
                    <a:pt x="8629" y="8496"/>
                  </a:lnTo>
                  <a:lnTo>
                    <a:pt x="8576" y="8417"/>
                  </a:lnTo>
                  <a:lnTo>
                    <a:pt x="8523" y="8310"/>
                  </a:lnTo>
                  <a:lnTo>
                    <a:pt x="8497" y="8204"/>
                  </a:lnTo>
                  <a:lnTo>
                    <a:pt x="8470" y="8098"/>
                  </a:lnTo>
                  <a:lnTo>
                    <a:pt x="8497" y="7992"/>
                  </a:lnTo>
                  <a:lnTo>
                    <a:pt x="8523" y="7886"/>
                  </a:lnTo>
                  <a:lnTo>
                    <a:pt x="8576" y="7779"/>
                  </a:lnTo>
                  <a:lnTo>
                    <a:pt x="8629" y="7700"/>
                  </a:lnTo>
                  <a:lnTo>
                    <a:pt x="8709" y="7647"/>
                  </a:lnTo>
                  <a:lnTo>
                    <a:pt x="8815" y="7594"/>
                  </a:lnTo>
                  <a:lnTo>
                    <a:pt x="8921" y="7567"/>
                  </a:lnTo>
                  <a:lnTo>
                    <a:pt x="9028" y="7541"/>
                  </a:lnTo>
                  <a:close/>
                  <a:moveTo>
                    <a:pt x="10435" y="7541"/>
                  </a:moveTo>
                  <a:lnTo>
                    <a:pt x="10514" y="7806"/>
                  </a:lnTo>
                  <a:lnTo>
                    <a:pt x="10541" y="8098"/>
                  </a:lnTo>
                  <a:lnTo>
                    <a:pt x="10514" y="8390"/>
                  </a:lnTo>
                  <a:lnTo>
                    <a:pt x="10435" y="8656"/>
                  </a:lnTo>
                  <a:lnTo>
                    <a:pt x="9904" y="8656"/>
                  </a:lnTo>
                  <a:lnTo>
                    <a:pt x="9983" y="8523"/>
                  </a:lnTo>
                  <a:lnTo>
                    <a:pt x="10036" y="8390"/>
                  </a:lnTo>
                  <a:lnTo>
                    <a:pt x="10063" y="8231"/>
                  </a:lnTo>
                  <a:lnTo>
                    <a:pt x="10063" y="8098"/>
                  </a:lnTo>
                  <a:lnTo>
                    <a:pt x="10063" y="7965"/>
                  </a:lnTo>
                  <a:lnTo>
                    <a:pt x="10036" y="7806"/>
                  </a:lnTo>
                  <a:lnTo>
                    <a:pt x="9983" y="7673"/>
                  </a:lnTo>
                  <a:lnTo>
                    <a:pt x="9904" y="7541"/>
                  </a:lnTo>
                  <a:close/>
                  <a:moveTo>
                    <a:pt x="10143" y="9133"/>
                  </a:moveTo>
                  <a:lnTo>
                    <a:pt x="10036" y="9240"/>
                  </a:lnTo>
                  <a:lnTo>
                    <a:pt x="9904" y="9346"/>
                  </a:lnTo>
                  <a:lnTo>
                    <a:pt x="9771" y="9426"/>
                  </a:lnTo>
                  <a:lnTo>
                    <a:pt x="9638" y="9505"/>
                  </a:lnTo>
                  <a:lnTo>
                    <a:pt x="9346" y="9585"/>
                  </a:lnTo>
                  <a:lnTo>
                    <a:pt x="9028" y="9611"/>
                  </a:lnTo>
                  <a:lnTo>
                    <a:pt x="8736" y="9585"/>
                  </a:lnTo>
                  <a:lnTo>
                    <a:pt x="8443" y="9505"/>
                  </a:lnTo>
                  <a:lnTo>
                    <a:pt x="8311" y="9426"/>
                  </a:lnTo>
                  <a:lnTo>
                    <a:pt x="8151" y="9346"/>
                  </a:lnTo>
                  <a:lnTo>
                    <a:pt x="8045" y="9240"/>
                  </a:lnTo>
                  <a:lnTo>
                    <a:pt x="7913" y="9133"/>
                  </a:lnTo>
                  <a:close/>
                  <a:moveTo>
                    <a:pt x="1992" y="1"/>
                  </a:moveTo>
                  <a:lnTo>
                    <a:pt x="1700" y="27"/>
                  </a:lnTo>
                  <a:lnTo>
                    <a:pt x="1434" y="80"/>
                  </a:lnTo>
                  <a:lnTo>
                    <a:pt x="1169" y="186"/>
                  </a:lnTo>
                  <a:lnTo>
                    <a:pt x="930" y="293"/>
                  </a:lnTo>
                  <a:lnTo>
                    <a:pt x="718" y="478"/>
                  </a:lnTo>
                  <a:lnTo>
                    <a:pt x="505" y="664"/>
                  </a:lnTo>
                  <a:lnTo>
                    <a:pt x="346" y="877"/>
                  </a:lnTo>
                  <a:lnTo>
                    <a:pt x="213" y="1089"/>
                  </a:lnTo>
                  <a:lnTo>
                    <a:pt x="213" y="1116"/>
                  </a:lnTo>
                  <a:lnTo>
                    <a:pt x="107" y="1328"/>
                  </a:lnTo>
                  <a:lnTo>
                    <a:pt x="54" y="1540"/>
                  </a:lnTo>
                  <a:lnTo>
                    <a:pt x="1" y="1779"/>
                  </a:lnTo>
                  <a:lnTo>
                    <a:pt x="1" y="1992"/>
                  </a:lnTo>
                  <a:lnTo>
                    <a:pt x="1" y="2231"/>
                  </a:lnTo>
                  <a:lnTo>
                    <a:pt x="54" y="2470"/>
                  </a:lnTo>
                  <a:lnTo>
                    <a:pt x="107" y="2682"/>
                  </a:lnTo>
                  <a:lnTo>
                    <a:pt x="213" y="2894"/>
                  </a:lnTo>
                  <a:lnTo>
                    <a:pt x="346" y="3160"/>
                  </a:lnTo>
                  <a:lnTo>
                    <a:pt x="532" y="3372"/>
                  </a:lnTo>
                  <a:lnTo>
                    <a:pt x="744" y="3558"/>
                  </a:lnTo>
                  <a:lnTo>
                    <a:pt x="957" y="3717"/>
                  </a:lnTo>
                  <a:lnTo>
                    <a:pt x="1222" y="3850"/>
                  </a:lnTo>
                  <a:lnTo>
                    <a:pt x="1488" y="3930"/>
                  </a:lnTo>
                  <a:lnTo>
                    <a:pt x="1753" y="3983"/>
                  </a:lnTo>
                  <a:lnTo>
                    <a:pt x="2045" y="4009"/>
                  </a:lnTo>
                  <a:lnTo>
                    <a:pt x="1912" y="4248"/>
                  </a:lnTo>
                  <a:lnTo>
                    <a:pt x="1833" y="4487"/>
                  </a:lnTo>
                  <a:lnTo>
                    <a:pt x="1780" y="4779"/>
                  </a:lnTo>
                  <a:lnTo>
                    <a:pt x="1753" y="5045"/>
                  </a:lnTo>
                  <a:lnTo>
                    <a:pt x="1753" y="5284"/>
                  </a:lnTo>
                  <a:lnTo>
                    <a:pt x="1806" y="5523"/>
                  </a:lnTo>
                  <a:lnTo>
                    <a:pt x="1859" y="5735"/>
                  </a:lnTo>
                  <a:lnTo>
                    <a:pt x="1965" y="5948"/>
                  </a:lnTo>
                  <a:lnTo>
                    <a:pt x="2125" y="6213"/>
                  </a:lnTo>
                  <a:lnTo>
                    <a:pt x="2284" y="6425"/>
                  </a:lnTo>
                  <a:lnTo>
                    <a:pt x="2496" y="6611"/>
                  </a:lnTo>
                  <a:lnTo>
                    <a:pt x="2735" y="6771"/>
                  </a:lnTo>
                  <a:lnTo>
                    <a:pt x="2974" y="6903"/>
                  </a:lnTo>
                  <a:lnTo>
                    <a:pt x="3240" y="6983"/>
                  </a:lnTo>
                  <a:lnTo>
                    <a:pt x="3532" y="7036"/>
                  </a:lnTo>
                  <a:lnTo>
                    <a:pt x="3797" y="7063"/>
                  </a:lnTo>
                  <a:lnTo>
                    <a:pt x="3691" y="7248"/>
                  </a:lnTo>
                  <a:lnTo>
                    <a:pt x="3612" y="7487"/>
                  </a:lnTo>
                  <a:lnTo>
                    <a:pt x="3558" y="7700"/>
                  </a:lnTo>
                  <a:lnTo>
                    <a:pt x="3505" y="7939"/>
                  </a:lnTo>
                  <a:lnTo>
                    <a:pt x="3505" y="8178"/>
                  </a:lnTo>
                  <a:lnTo>
                    <a:pt x="3532" y="8390"/>
                  </a:lnTo>
                  <a:lnTo>
                    <a:pt x="3585" y="8629"/>
                  </a:lnTo>
                  <a:lnTo>
                    <a:pt x="3665" y="8841"/>
                  </a:lnTo>
                  <a:lnTo>
                    <a:pt x="3744" y="9027"/>
                  </a:lnTo>
                  <a:lnTo>
                    <a:pt x="3850" y="9213"/>
                  </a:lnTo>
                  <a:lnTo>
                    <a:pt x="3957" y="9372"/>
                  </a:lnTo>
                  <a:lnTo>
                    <a:pt x="4089" y="9505"/>
                  </a:lnTo>
                  <a:lnTo>
                    <a:pt x="4169" y="9558"/>
                  </a:lnTo>
                  <a:lnTo>
                    <a:pt x="4275" y="9585"/>
                  </a:lnTo>
                  <a:lnTo>
                    <a:pt x="4355" y="9585"/>
                  </a:lnTo>
                  <a:lnTo>
                    <a:pt x="4408" y="9532"/>
                  </a:lnTo>
                  <a:lnTo>
                    <a:pt x="4461" y="9505"/>
                  </a:lnTo>
                  <a:lnTo>
                    <a:pt x="4488" y="9426"/>
                  </a:lnTo>
                  <a:lnTo>
                    <a:pt x="4514" y="9372"/>
                  </a:lnTo>
                  <a:lnTo>
                    <a:pt x="4514" y="9293"/>
                  </a:lnTo>
                  <a:lnTo>
                    <a:pt x="4488" y="9240"/>
                  </a:lnTo>
                  <a:lnTo>
                    <a:pt x="4435" y="9160"/>
                  </a:lnTo>
                  <a:lnTo>
                    <a:pt x="4302" y="9027"/>
                  </a:lnTo>
                  <a:lnTo>
                    <a:pt x="4196" y="8868"/>
                  </a:lnTo>
                  <a:lnTo>
                    <a:pt x="4116" y="8682"/>
                  </a:lnTo>
                  <a:lnTo>
                    <a:pt x="4036" y="8496"/>
                  </a:lnTo>
                  <a:lnTo>
                    <a:pt x="4010" y="8310"/>
                  </a:lnTo>
                  <a:lnTo>
                    <a:pt x="3983" y="8125"/>
                  </a:lnTo>
                  <a:lnTo>
                    <a:pt x="4010" y="7939"/>
                  </a:lnTo>
                  <a:lnTo>
                    <a:pt x="4036" y="7726"/>
                  </a:lnTo>
                  <a:lnTo>
                    <a:pt x="4116" y="7487"/>
                  </a:lnTo>
                  <a:lnTo>
                    <a:pt x="4249" y="7275"/>
                  </a:lnTo>
                  <a:lnTo>
                    <a:pt x="4408" y="7063"/>
                  </a:lnTo>
                  <a:lnTo>
                    <a:pt x="4567" y="6903"/>
                  </a:lnTo>
                  <a:lnTo>
                    <a:pt x="4780" y="6771"/>
                  </a:lnTo>
                  <a:lnTo>
                    <a:pt x="5019" y="6664"/>
                  </a:lnTo>
                  <a:lnTo>
                    <a:pt x="5258" y="6611"/>
                  </a:lnTo>
                  <a:lnTo>
                    <a:pt x="5523" y="6585"/>
                  </a:lnTo>
                  <a:lnTo>
                    <a:pt x="5789" y="6611"/>
                  </a:lnTo>
                  <a:lnTo>
                    <a:pt x="6054" y="6664"/>
                  </a:lnTo>
                  <a:lnTo>
                    <a:pt x="6266" y="6771"/>
                  </a:lnTo>
                  <a:lnTo>
                    <a:pt x="6479" y="6903"/>
                  </a:lnTo>
                  <a:lnTo>
                    <a:pt x="6638" y="7089"/>
                  </a:lnTo>
                  <a:lnTo>
                    <a:pt x="6771" y="7275"/>
                  </a:lnTo>
                  <a:lnTo>
                    <a:pt x="6904" y="7487"/>
                  </a:lnTo>
                  <a:lnTo>
                    <a:pt x="6983" y="7700"/>
                  </a:lnTo>
                  <a:lnTo>
                    <a:pt x="7010" y="7939"/>
                  </a:lnTo>
                  <a:lnTo>
                    <a:pt x="7036" y="8178"/>
                  </a:lnTo>
                  <a:lnTo>
                    <a:pt x="7010" y="8417"/>
                  </a:lnTo>
                  <a:lnTo>
                    <a:pt x="6930" y="8629"/>
                  </a:lnTo>
                  <a:lnTo>
                    <a:pt x="6824" y="8868"/>
                  </a:lnTo>
                  <a:lnTo>
                    <a:pt x="6691" y="9080"/>
                  </a:lnTo>
                  <a:lnTo>
                    <a:pt x="6505" y="9240"/>
                  </a:lnTo>
                  <a:lnTo>
                    <a:pt x="6266" y="9426"/>
                  </a:lnTo>
                  <a:lnTo>
                    <a:pt x="6001" y="9532"/>
                  </a:lnTo>
                  <a:lnTo>
                    <a:pt x="5709" y="9611"/>
                  </a:lnTo>
                  <a:lnTo>
                    <a:pt x="5443" y="9611"/>
                  </a:lnTo>
                  <a:lnTo>
                    <a:pt x="5151" y="9585"/>
                  </a:lnTo>
                  <a:lnTo>
                    <a:pt x="5045" y="9558"/>
                  </a:lnTo>
                  <a:lnTo>
                    <a:pt x="4966" y="9611"/>
                  </a:lnTo>
                  <a:lnTo>
                    <a:pt x="4912" y="9664"/>
                  </a:lnTo>
                  <a:lnTo>
                    <a:pt x="4859" y="9744"/>
                  </a:lnTo>
                  <a:lnTo>
                    <a:pt x="4859" y="9824"/>
                  </a:lnTo>
                  <a:lnTo>
                    <a:pt x="4859" y="9877"/>
                  </a:lnTo>
                  <a:lnTo>
                    <a:pt x="4912" y="9956"/>
                  </a:lnTo>
                  <a:lnTo>
                    <a:pt x="4992" y="10010"/>
                  </a:lnTo>
                  <a:lnTo>
                    <a:pt x="5045" y="10036"/>
                  </a:lnTo>
                  <a:lnTo>
                    <a:pt x="5284" y="10089"/>
                  </a:lnTo>
                  <a:lnTo>
                    <a:pt x="5576" y="10089"/>
                  </a:lnTo>
                  <a:lnTo>
                    <a:pt x="5443" y="10328"/>
                  </a:lnTo>
                  <a:lnTo>
                    <a:pt x="5337" y="10594"/>
                  </a:lnTo>
                  <a:lnTo>
                    <a:pt x="5284" y="10859"/>
                  </a:lnTo>
                  <a:lnTo>
                    <a:pt x="5258" y="11125"/>
                  </a:lnTo>
                  <a:lnTo>
                    <a:pt x="5284" y="11390"/>
                  </a:lnTo>
                  <a:lnTo>
                    <a:pt x="5337" y="11656"/>
                  </a:lnTo>
                  <a:lnTo>
                    <a:pt x="5417" y="11921"/>
                  </a:lnTo>
                  <a:lnTo>
                    <a:pt x="5550" y="12160"/>
                  </a:lnTo>
                  <a:lnTo>
                    <a:pt x="5709" y="12399"/>
                  </a:lnTo>
                  <a:lnTo>
                    <a:pt x="5895" y="12585"/>
                  </a:lnTo>
                  <a:lnTo>
                    <a:pt x="6081" y="12771"/>
                  </a:lnTo>
                  <a:lnTo>
                    <a:pt x="6320" y="12903"/>
                  </a:lnTo>
                  <a:lnTo>
                    <a:pt x="6532" y="13010"/>
                  </a:lnTo>
                  <a:lnTo>
                    <a:pt x="6771" y="13089"/>
                  </a:lnTo>
                  <a:lnTo>
                    <a:pt x="7036" y="13142"/>
                  </a:lnTo>
                  <a:lnTo>
                    <a:pt x="7275" y="13142"/>
                  </a:lnTo>
                  <a:lnTo>
                    <a:pt x="7541" y="13116"/>
                  </a:lnTo>
                  <a:lnTo>
                    <a:pt x="7780" y="13089"/>
                  </a:lnTo>
                  <a:lnTo>
                    <a:pt x="8019" y="13010"/>
                  </a:lnTo>
                  <a:lnTo>
                    <a:pt x="8258" y="12903"/>
                  </a:lnTo>
                  <a:lnTo>
                    <a:pt x="8470" y="12744"/>
                  </a:lnTo>
                  <a:lnTo>
                    <a:pt x="8656" y="12585"/>
                  </a:lnTo>
                  <a:lnTo>
                    <a:pt x="8842" y="12372"/>
                  </a:lnTo>
                  <a:lnTo>
                    <a:pt x="9001" y="12160"/>
                  </a:lnTo>
                  <a:lnTo>
                    <a:pt x="9001" y="12134"/>
                  </a:lnTo>
                  <a:lnTo>
                    <a:pt x="9134" y="11895"/>
                  </a:lnTo>
                  <a:lnTo>
                    <a:pt x="9213" y="11656"/>
                  </a:lnTo>
                  <a:lnTo>
                    <a:pt x="9267" y="11417"/>
                  </a:lnTo>
                  <a:lnTo>
                    <a:pt x="9267" y="11151"/>
                  </a:lnTo>
                  <a:lnTo>
                    <a:pt x="9240" y="11045"/>
                  </a:lnTo>
                  <a:lnTo>
                    <a:pt x="9213" y="10965"/>
                  </a:lnTo>
                  <a:lnTo>
                    <a:pt x="9134" y="10912"/>
                  </a:lnTo>
                  <a:lnTo>
                    <a:pt x="8948" y="10912"/>
                  </a:lnTo>
                  <a:lnTo>
                    <a:pt x="8868" y="10965"/>
                  </a:lnTo>
                  <a:lnTo>
                    <a:pt x="8815" y="11045"/>
                  </a:lnTo>
                  <a:lnTo>
                    <a:pt x="8789" y="11151"/>
                  </a:lnTo>
                  <a:lnTo>
                    <a:pt x="8762" y="11364"/>
                  </a:lnTo>
                  <a:lnTo>
                    <a:pt x="8736" y="11549"/>
                  </a:lnTo>
                  <a:lnTo>
                    <a:pt x="8656" y="11762"/>
                  </a:lnTo>
                  <a:lnTo>
                    <a:pt x="8576" y="11921"/>
                  </a:lnTo>
                  <a:lnTo>
                    <a:pt x="8470" y="12080"/>
                  </a:lnTo>
                  <a:lnTo>
                    <a:pt x="8337" y="12240"/>
                  </a:lnTo>
                  <a:lnTo>
                    <a:pt x="8178" y="12346"/>
                  </a:lnTo>
                  <a:lnTo>
                    <a:pt x="8019" y="12452"/>
                  </a:lnTo>
                  <a:lnTo>
                    <a:pt x="7859" y="12558"/>
                  </a:lnTo>
                  <a:lnTo>
                    <a:pt x="7674" y="12611"/>
                  </a:lnTo>
                  <a:lnTo>
                    <a:pt x="7488" y="12638"/>
                  </a:lnTo>
                  <a:lnTo>
                    <a:pt x="7302" y="12665"/>
                  </a:lnTo>
                  <a:lnTo>
                    <a:pt x="7089" y="12665"/>
                  </a:lnTo>
                  <a:lnTo>
                    <a:pt x="6904" y="12611"/>
                  </a:lnTo>
                  <a:lnTo>
                    <a:pt x="6691" y="12558"/>
                  </a:lnTo>
                  <a:lnTo>
                    <a:pt x="6505" y="12452"/>
                  </a:lnTo>
                  <a:lnTo>
                    <a:pt x="6346" y="12346"/>
                  </a:lnTo>
                  <a:lnTo>
                    <a:pt x="6187" y="12213"/>
                  </a:lnTo>
                  <a:lnTo>
                    <a:pt x="6054" y="12080"/>
                  </a:lnTo>
                  <a:lnTo>
                    <a:pt x="5948" y="11895"/>
                  </a:lnTo>
                  <a:lnTo>
                    <a:pt x="5868" y="11735"/>
                  </a:lnTo>
                  <a:lnTo>
                    <a:pt x="5815" y="11549"/>
                  </a:lnTo>
                  <a:lnTo>
                    <a:pt x="5762" y="11337"/>
                  </a:lnTo>
                  <a:lnTo>
                    <a:pt x="5762" y="11151"/>
                  </a:lnTo>
                  <a:lnTo>
                    <a:pt x="5762" y="10939"/>
                  </a:lnTo>
                  <a:lnTo>
                    <a:pt x="5815" y="10726"/>
                  </a:lnTo>
                  <a:lnTo>
                    <a:pt x="5868" y="10541"/>
                  </a:lnTo>
                  <a:lnTo>
                    <a:pt x="5974" y="10355"/>
                  </a:lnTo>
                  <a:lnTo>
                    <a:pt x="6081" y="10195"/>
                  </a:lnTo>
                  <a:lnTo>
                    <a:pt x="6213" y="10063"/>
                  </a:lnTo>
                  <a:lnTo>
                    <a:pt x="6346" y="9930"/>
                  </a:lnTo>
                  <a:lnTo>
                    <a:pt x="6505" y="9824"/>
                  </a:lnTo>
                  <a:lnTo>
                    <a:pt x="6691" y="9744"/>
                  </a:lnTo>
                  <a:lnTo>
                    <a:pt x="6877" y="9691"/>
                  </a:lnTo>
                  <a:lnTo>
                    <a:pt x="7063" y="9638"/>
                  </a:lnTo>
                  <a:lnTo>
                    <a:pt x="7435" y="9638"/>
                  </a:lnTo>
                  <a:lnTo>
                    <a:pt x="7647" y="9664"/>
                  </a:lnTo>
                  <a:lnTo>
                    <a:pt x="7833" y="9744"/>
                  </a:lnTo>
                  <a:lnTo>
                    <a:pt x="8019" y="9824"/>
                  </a:lnTo>
                  <a:lnTo>
                    <a:pt x="8205" y="9956"/>
                  </a:lnTo>
                  <a:lnTo>
                    <a:pt x="8337" y="10063"/>
                  </a:lnTo>
                  <a:lnTo>
                    <a:pt x="8443" y="10169"/>
                  </a:lnTo>
                  <a:lnTo>
                    <a:pt x="8497" y="10275"/>
                  </a:lnTo>
                  <a:lnTo>
                    <a:pt x="8629" y="10408"/>
                  </a:lnTo>
                  <a:lnTo>
                    <a:pt x="8682" y="10461"/>
                  </a:lnTo>
                  <a:lnTo>
                    <a:pt x="8842" y="10461"/>
                  </a:lnTo>
                  <a:lnTo>
                    <a:pt x="8895" y="10434"/>
                  </a:lnTo>
                  <a:lnTo>
                    <a:pt x="8974" y="10355"/>
                  </a:lnTo>
                  <a:lnTo>
                    <a:pt x="9001" y="10302"/>
                  </a:lnTo>
                  <a:lnTo>
                    <a:pt x="9001" y="10222"/>
                  </a:lnTo>
                  <a:lnTo>
                    <a:pt x="9001" y="10169"/>
                  </a:lnTo>
                  <a:lnTo>
                    <a:pt x="8974" y="10116"/>
                  </a:lnTo>
                  <a:lnTo>
                    <a:pt x="8974" y="10089"/>
                  </a:lnTo>
                  <a:lnTo>
                    <a:pt x="9267" y="10089"/>
                  </a:lnTo>
                  <a:lnTo>
                    <a:pt x="9532" y="10036"/>
                  </a:lnTo>
                  <a:lnTo>
                    <a:pt x="9798" y="9956"/>
                  </a:lnTo>
                  <a:lnTo>
                    <a:pt x="10063" y="9824"/>
                  </a:lnTo>
                  <a:lnTo>
                    <a:pt x="10275" y="9664"/>
                  </a:lnTo>
                  <a:lnTo>
                    <a:pt x="10488" y="9479"/>
                  </a:lnTo>
                  <a:lnTo>
                    <a:pt x="10674" y="9240"/>
                  </a:lnTo>
                  <a:lnTo>
                    <a:pt x="10806" y="9001"/>
                  </a:lnTo>
                  <a:lnTo>
                    <a:pt x="10913" y="8788"/>
                  </a:lnTo>
                  <a:lnTo>
                    <a:pt x="10966" y="8576"/>
                  </a:lnTo>
                  <a:lnTo>
                    <a:pt x="11019" y="8337"/>
                  </a:lnTo>
                  <a:lnTo>
                    <a:pt x="11019" y="8098"/>
                  </a:lnTo>
                  <a:lnTo>
                    <a:pt x="11019" y="7806"/>
                  </a:lnTo>
                  <a:lnTo>
                    <a:pt x="10966" y="7541"/>
                  </a:lnTo>
                  <a:lnTo>
                    <a:pt x="10859" y="7302"/>
                  </a:lnTo>
                  <a:lnTo>
                    <a:pt x="10727" y="7063"/>
                  </a:lnTo>
                  <a:lnTo>
                    <a:pt x="10939" y="7036"/>
                  </a:lnTo>
                  <a:lnTo>
                    <a:pt x="11152" y="7010"/>
                  </a:lnTo>
                  <a:lnTo>
                    <a:pt x="11337" y="6983"/>
                  </a:lnTo>
                  <a:lnTo>
                    <a:pt x="11523" y="6903"/>
                  </a:lnTo>
                  <a:lnTo>
                    <a:pt x="11709" y="6824"/>
                  </a:lnTo>
                  <a:lnTo>
                    <a:pt x="11895" y="6717"/>
                  </a:lnTo>
                  <a:lnTo>
                    <a:pt x="12054" y="6611"/>
                  </a:lnTo>
                  <a:lnTo>
                    <a:pt x="12213" y="6479"/>
                  </a:lnTo>
                  <a:lnTo>
                    <a:pt x="12213" y="6452"/>
                  </a:lnTo>
                  <a:lnTo>
                    <a:pt x="12267" y="6399"/>
                  </a:lnTo>
                  <a:lnTo>
                    <a:pt x="12267" y="6293"/>
                  </a:lnTo>
                  <a:lnTo>
                    <a:pt x="12267" y="6213"/>
                  </a:lnTo>
                  <a:lnTo>
                    <a:pt x="12240" y="6160"/>
                  </a:lnTo>
                  <a:lnTo>
                    <a:pt x="12187" y="6107"/>
                  </a:lnTo>
                  <a:lnTo>
                    <a:pt x="12134" y="6080"/>
                  </a:lnTo>
                  <a:lnTo>
                    <a:pt x="12054" y="6054"/>
                  </a:lnTo>
                  <a:lnTo>
                    <a:pt x="12001" y="6054"/>
                  </a:lnTo>
                  <a:lnTo>
                    <a:pt x="11921" y="6080"/>
                  </a:lnTo>
                  <a:lnTo>
                    <a:pt x="11868" y="6133"/>
                  </a:lnTo>
                  <a:lnTo>
                    <a:pt x="11683" y="6293"/>
                  </a:lnTo>
                  <a:lnTo>
                    <a:pt x="11470" y="6399"/>
                  </a:lnTo>
                  <a:lnTo>
                    <a:pt x="11284" y="6505"/>
                  </a:lnTo>
                  <a:lnTo>
                    <a:pt x="11072" y="6558"/>
                  </a:lnTo>
                  <a:lnTo>
                    <a:pt x="10621" y="6558"/>
                  </a:lnTo>
                  <a:lnTo>
                    <a:pt x="10408" y="6532"/>
                  </a:lnTo>
                  <a:lnTo>
                    <a:pt x="10222" y="6452"/>
                  </a:lnTo>
                  <a:lnTo>
                    <a:pt x="10010" y="6346"/>
                  </a:lnTo>
                  <a:lnTo>
                    <a:pt x="9851" y="6240"/>
                  </a:lnTo>
                  <a:lnTo>
                    <a:pt x="9691" y="6080"/>
                  </a:lnTo>
                  <a:lnTo>
                    <a:pt x="9532" y="5921"/>
                  </a:lnTo>
                  <a:lnTo>
                    <a:pt x="9426" y="5735"/>
                  </a:lnTo>
                  <a:lnTo>
                    <a:pt x="9346" y="5523"/>
                  </a:lnTo>
                  <a:lnTo>
                    <a:pt x="9293" y="5284"/>
                  </a:lnTo>
                  <a:lnTo>
                    <a:pt x="9267" y="5045"/>
                  </a:lnTo>
                  <a:lnTo>
                    <a:pt x="9293" y="4806"/>
                  </a:lnTo>
                  <a:lnTo>
                    <a:pt x="9346" y="4567"/>
                  </a:lnTo>
                  <a:lnTo>
                    <a:pt x="9426" y="4381"/>
                  </a:lnTo>
                  <a:lnTo>
                    <a:pt x="9532" y="4169"/>
                  </a:lnTo>
                  <a:lnTo>
                    <a:pt x="9691" y="4009"/>
                  </a:lnTo>
                  <a:lnTo>
                    <a:pt x="9851" y="3877"/>
                  </a:lnTo>
                  <a:lnTo>
                    <a:pt x="10010" y="3744"/>
                  </a:lnTo>
                  <a:lnTo>
                    <a:pt x="10222" y="3638"/>
                  </a:lnTo>
                  <a:lnTo>
                    <a:pt x="10408" y="3585"/>
                  </a:lnTo>
                  <a:lnTo>
                    <a:pt x="10621" y="3532"/>
                  </a:lnTo>
                  <a:lnTo>
                    <a:pt x="10833" y="3532"/>
                  </a:lnTo>
                  <a:lnTo>
                    <a:pt x="11045" y="3558"/>
                  </a:lnTo>
                  <a:lnTo>
                    <a:pt x="11258" y="3611"/>
                  </a:lnTo>
                  <a:lnTo>
                    <a:pt x="11470" y="3691"/>
                  </a:lnTo>
                  <a:lnTo>
                    <a:pt x="11683" y="3824"/>
                  </a:lnTo>
                  <a:lnTo>
                    <a:pt x="11868" y="3983"/>
                  </a:lnTo>
                  <a:lnTo>
                    <a:pt x="12001" y="4116"/>
                  </a:lnTo>
                  <a:lnTo>
                    <a:pt x="12107" y="4302"/>
                  </a:lnTo>
                  <a:lnTo>
                    <a:pt x="12187" y="4461"/>
                  </a:lnTo>
                  <a:lnTo>
                    <a:pt x="12267" y="4647"/>
                  </a:lnTo>
                  <a:lnTo>
                    <a:pt x="12293" y="4832"/>
                  </a:lnTo>
                  <a:lnTo>
                    <a:pt x="12320" y="5018"/>
                  </a:lnTo>
                  <a:lnTo>
                    <a:pt x="12293" y="5204"/>
                  </a:lnTo>
                  <a:lnTo>
                    <a:pt x="12267" y="5417"/>
                  </a:lnTo>
                  <a:lnTo>
                    <a:pt x="12267" y="5523"/>
                  </a:lnTo>
                  <a:lnTo>
                    <a:pt x="12320" y="5602"/>
                  </a:lnTo>
                  <a:lnTo>
                    <a:pt x="12399" y="5682"/>
                  </a:lnTo>
                  <a:lnTo>
                    <a:pt x="12506" y="5709"/>
                  </a:lnTo>
                  <a:lnTo>
                    <a:pt x="12585" y="5682"/>
                  </a:lnTo>
                  <a:lnTo>
                    <a:pt x="12638" y="5656"/>
                  </a:lnTo>
                  <a:lnTo>
                    <a:pt x="12691" y="5602"/>
                  </a:lnTo>
                  <a:lnTo>
                    <a:pt x="12744" y="5523"/>
                  </a:lnTo>
                  <a:lnTo>
                    <a:pt x="12771" y="5231"/>
                  </a:lnTo>
                  <a:lnTo>
                    <a:pt x="12798" y="4912"/>
                  </a:lnTo>
                  <a:lnTo>
                    <a:pt x="12744" y="4594"/>
                  </a:lnTo>
                  <a:lnTo>
                    <a:pt x="12638" y="4302"/>
                  </a:lnTo>
                  <a:lnTo>
                    <a:pt x="12506" y="4009"/>
                  </a:lnTo>
                  <a:lnTo>
                    <a:pt x="12771" y="3983"/>
                  </a:lnTo>
                  <a:lnTo>
                    <a:pt x="13063" y="3930"/>
                  </a:lnTo>
                  <a:lnTo>
                    <a:pt x="13329" y="3850"/>
                  </a:lnTo>
                  <a:lnTo>
                    <a:pt x="13541" y="3744"/>
                  </a:lnTo>
                  <a:lnTo>
                    <a:pt x="13780" y="3585"/>
                  </a:lnTo>
                  <a:lnTo>
                    <a:pt x="13966" y="3425"/>
                  </a:lnTo>
                  <a:lnTo>
                    <a:pt x="14098" y="3266"/>
                  </a:lnTo>
                  <a:lnTo>
                    <a:pt x="14205" y="3107"/>
                  </a:lnTo>
                  <a:lnTo>
                    <a:pt x="14311" y="2947"/>
                  </a:lnTo>
                  <a:lnTo>
                    <a:pt x="14417" y="2762"/>
                  </a:lnTo>
                  <a:lnTo>
                    <a:pt x="14497" y="2470"/>
                  </a:lnTo>
                  <a:lnTo>
                    <a:pt x="14550" y="2178"/>
                  </a:lnTo>
                  <a:lnTo>
                    <a:pt x="14550" y="1912"/>
                  </a:lnTo>
                  <a:lnTo>
                    <a:pt x="14523" y="1620"/>
                  </a:lnTo>
                  <a:lnTo>
                    <a:pt x="14444" y="1328"/>
                  </a:lnTo>
                  <a:lnTo>
                    <a:pt x="14311" y="1062"/>
                  </a:lnTo>
                  <a:lnTo>
                    <a:pt x="14152" y="824"/>
                  </a:lnTo>
                  <a:lnTo>
                    <a:pt x="13966" y="585"/>
                  </a:lnTo>
                  <a:lnTo>
                    <a:pt x="13886" y="532"/>
                  </a:lnTo>
                  <a:lnTo>
                    <a:pt x="13806" y="505"/>
                  </a:lnTo>
                  <a:lnTo>
                    <a:pt x="13727" y="532"/>
                  </a:lnTo>
                  <a:lnTo>
                    <a:pt x="13647" y="558"/>
                  </a:lnTo>
                  <a:lnTo>
                    <a:pt x="13594" y="611"/>
                  </a:lnTo>
                  <a:lnTo>
                    <a:pt x="13568" y="664"/>
                  </a:lnTo>
                  <a:lnTo>
                    <a:pt x="13568" y="744"/>
                  </a:lnTo>
                  <a:lnTo>
                    <a:pt x="13568" y="797"/>
                  </a:lnTo>
                  <a:lnTo>
                    <a:pt x="13568" y="877"/>
                  </a:lnTo>
                  <a:lnTo>
                    <a:pt x="13621" y="930"/>
                  </a:lnTo>
                  <a:lnTo>
                    <a:pt x="13806" y="1169"/>
                  </a:lnTo>
                  <a:lnTo>
                    <a:pt x="13966" y="1408"/>
                  </a:lnTo>
                  <a:lnTo>
                    <a:pt x="14045" y="1700"/>
                  </a:lnTo>
                  <a:lnTo>
                    <a:pt x="14072" y="1992"/>
                  </a:lnTo>
                  <a:lnTo>
                    <a:pt x="14045" y="2257"/>
                  </a:lnTo>
                  <a:lnTo>
                    <a:pt x="13992" y="2470"/>
                  </a:lnTo>
                  <a:lnTo>
                    <a:pt x="13913" y="2682"/>
                  </a:lnTo>
                  <a:lnTo>
                    <a:pt x="13806" y="2868"/>
                  </a:lnTo>
                  <a:lnTo>
                    <a:pt x="13647" y="3054"/>
                  </a:lnTo>
                  <a:lnTo>
                    <a:pt x="13488" y="3186"/>
                  </a:lnTo>
                  <a:lnTo>
                    <a:pt x="13329" y="3319"/>
                  </a:lnTo>
                  <a:lnTo>
                    <a:pt x="13143" y="3399"/>
                  </a:lnTo>
                  <a:lnTo>
                    <a:pt x="12930" y="3478"/>
                  </a:lnTo>
                  <a:lnTo>
                    <a:pt x="12718" y="3505"/>
                  </a:lnTo>
                  <a:lnTo>
                    <a:pt x="12506" y="3532"/>
                  </a:lnTo>
                  <a:lnTo>
                    <a:pt x="12293" y="3505"/>
                  </a:lnTo>
                  <a:lnTo>
                    <a:pt x="12081" y="3452"/>
                  </a:lnTo>
                  <a:lnTo>
                    <a:pt x="11868" y="3346"/>
                  </a:lnTo>
                  <a:lnTo>
                    <a:pt x="11656" y="3240"/>
                  </a:lnTo>
                  <a:lnTo>
                    <a:pt x="11470" y="3080"/>
                  </a:lnTo>
                  <a:lnTo>
                    <a:pt x="11284" y="2841"/>
                  </a:lnTo>
                  <a:lnTo>
                    <a:pt x="11152" y="2576"/>
                  </a:lnTo>
                  <a:lnTo>
                    <a:pt x="11072" y="2310"/>
                  </a:lnTo>
                  <a:lnTo>
                    <a:pt x="11019" y="1992"/>
                  </a:lnTo>
                  <a:lnTo>
                    <a:pt x="11045" y="1832"/>
                  </a:lnTo>
                  <a:lnTo>
                    <a:pt x="11072" y="1647"/>
                  </a:lnTo>
                  <a:lnTo>
                    <a:pt x="11125" y="1487"/>
                  </a:lnTo>
                  <a:lnTo>
                    <a:pt x="11178" y="1328"/>
                  </a:lnTo>
                  <a:lnTo>
                    <a:pt x="11284" y="1169"/>
                  </a:lnTo>
                  <a:lnTo>
                    <a:pt x="11364" y="1036"/>
                  </a:lnTo>
                  <a:lnTo>
                    <a:pt x="11497" y="930"/>
                  </a:lnTo>
                  <a:lnTo>
                    <a:pt x="11603" y="797"/>
                  </a:lnTo>
                  <a:lnTo>
                    <a:pt x="11762" y="717"/>
                  </a:lnTo>
                  <a:lnTo>
                    <a:pt x="11895" y="638"/>
                  </a:lnTo>
                  <a:lnTo>
                    <a:pt x="12054" y="558"/>
                  </a:lnTo>
                  <a:lnTo>
                    <a:pt x="12213" y="532"/>
                  </a:lnTo>
                  <a:lnTo>
                    <a:pt x="12373" y="505"/>
                  </a:lnTo>
                  <a:lnTo>
                    <a:pt x="12559" y="478"/>
                  </a:lnTo>
                  <a:lnTo>
                    <a:pt x="12718" y="505"/>
                  </a:lnTo>
                  <a:lnTo>
                    <a:pt x="12904" y="532"/>
                  </a:lnTo>
                  <a:lnTo>
                    <a:pt x="13010" y="532"/>
                  </a:lnTo>
                  <a:lnTo>
                    <a:pt x="13090" y="505"/>
                  </a:lnTo>
                  <a:lnTo>
                    <a:pt x="13169" y="425"/>
                  </a:lnTo>
                  <a:lnTo>
                    <a:pt x="13196" y="346"/>
                  </a:lnTo>
                  <a:lnTo>
                    <a:pt x="13196" y="266"/>
                  </a:lnTo>
                  <a:lnTo>
                    <a:pt x="13169" y="160"/>
                  </a:lnTo>
                  <a:lnTo>
                    <a:pt x="13116" y="107"/>
                  </a:lnTo>
                  <a:lnTo>
                    <a:pt x="13010" y="54"/>
                  </a:lnTo>
                  <a:lnTo>
                    <a:pt x="12691" y="1"/>
                  </a:lnTo>
                  <a:lnTo>
                    <a:pt x="12373" y="1"/>
                  </a:lnTo>
                  <a:lnTo>
                    <a:pt x="12054" y="54"/>
                  </a:lnTo>
                  <a:lnTo>
                    <a:pt x="11736" y="160"/>
                  </a:lnTo>
                  <a:lnTo>
                    <a:pt x="11470" y="319"/>
                  </a:lnTo>
                  <a:lnTo>
                    <a:pt x="11205" y="532"/>
                  </a:lnTo>
                  <a:lnTo>
                    <a:pt x="10966" y="770"/>
                  </a:lnTo>
                  <a:lnTo>
                    <a:pt x="10780" y="1062"/>
                  </a:lnTo>
                  <a:lnTo>
                    <a:pt x="10621" y="797"/>
                  </a:lnTo>
                  <a:lnTo>
                    <a:pt x="10461" y="585"/>
                  </a:lnTo>
                  <a:lnTo>
                    <a:pt x="10249" y="399"/>
                  </a:lnTo>
                  <a:lnTo>
                    <a:pt x="10036" y="266"/>
                  </a:lnTo>
                  <a:lnTo>
                    <a:pt x="9798" y="160"/>
                  </a:lnTo>
                  <a:lnTo>
                    <a:pt x="9532" y="80"/>
                  </a:lnTo>
                  <a:lnTo>
                    <a:pt x="9293" y="27"/>
                  </a:lnTo>
                  <a:lnTo>
                    <a:pt x="9028" y="1"/>
                  </a:lnTo>
                  <a:lnTo>
                    <a:pt x="8762" y="27"/>
                  </a:lnTo>
                  <a:lnTo>
                    <a:pt x="8523" y="80"/>
                  </a:lnTo>
                  <a:lnTo>
                    <a:pt x="8258" y="160"/>
                  </a:lnTo>
                  <a:lnTo>
                    <a:pt x="8045" y="266"/>
                  </a:lnTo>
                  <a:lnTo>
                    <a:pt x="7806" y="399"/>
                  </a:lnTo>
                  <a:lnTo>
                    <a:pt x="7620" y="585"/>
                  </a:lnTo>
                  <a:lnTo>
                    <a:pt x="7435" y="797"/>
                  </a:lnTo>
                  <a:lnTo>
                    <a:pt x="7275" y="1062"/>
                  </a:lnTo>
                  <a:lnTo>
                    <a:pt x="7143" y="824"/>
                  </a:lnTo>
                  <a:lnTo>
                    <a:pt x="6957" y="611"/>
                  </a:lnTo>
                  <a:lnTo>
                    <a:pt x="6771" y="452"/>
                  </a:lnTo>
                  <a:lnTo>
                    <a:pt x="6558" y="293"/>
                  </a:lnTo>
                  <a:lnTo>
                    <a:pt x="6320" y="160"/>
                  </a:lnTo>
                  <a:lnTo>
                    <a:pt x="6054" y="80"/>
                  </a:lnTo>
                  <a:lnTo>
                    <a:pt x="5789" y="27"/>
                  </a:lnTo>
                  <a:lnTo>
                    <a:pt x="5523" y="1"/>
                  </a:lnTo>
                  <a:lnTo>
                    <a:pt x="5417" y="27"/>
                  </a:lnTo>
                  <a:lnTo>
                    <a:pt x="5337" y="80"/>
                  </a:lnTo>
                  <a:lnTo>
                    <a:pt x="5284" y="160"/>
                  </a:lnTo>
                  <a:lnTo>
                    <a:pt x="5258" y="239"/>
                  </a:lnTo>
                  <a:lnTo>
                    <a:pt x="5284" y="346"/>
                  </a:lnTo>
                  <a:lnTo>
                    <a:pt x="5337" y="425"/>
                  </a:lnTo>
                  <a:lnTo>
                    <a:pt x="5417" y="452"/>
                  </a:lnTo>
                  <a:lnTo>
                    <a:pt x="5523" y="478"/>
                  </a:lnTo>
                  <a:lnTo>
                    <a:pt x="5815" y="505"/>
                  </a:lnTo>
                  <a:lnTo>
                    <a:pt x="6107" y="611"/>
                  </a:lnTo>
                  <a:lnTo>
                    <a:pt x="6373" y="744"/>
                  </a:lnTo>
                  <a:lnTo>
                    <a:pt x="6585" y="930"/>
                  </a:lnTo>
                  <a:lnTo>
                    <a:pt x="6771" y="1142"/>
                  </a:lnTo>
                  <a:lnTo>
                    <a:pt x="6904" y="1408"/>
                  </a:lnTo>
                  <a:lnTo>
                    <a:pt x="7010" y="1700"/>
                  </a:lnTo>
                  <a:lnTo>
                    <a:pt x="7036" y="1992"/>
                  </a:lnTo>
                  <a:lnTo>
                    <a:pt x="7010" y="2257"/>
                  </a:lnTo>
                  <a:lnTo>
                    <a:pt x="6957" y="2470"/>
                  </a:lnTo>
                  <a:lnTo>
                    <a:pt x="6877" y="2682"/>
                  </a:lnTo>
                  <a:lnTo>
                    <a:pt x="6771" y="2868"/>
                  </a:lnTo>
                  <a:lnTo>
                    <a:pt x="6612" y="3027"/>
                  </a:lnTo>
                  <a:lnTo>
                    <a:pt x="6452" y="3186"/>
                  </a:lnTo>
                  <a:lnTo>
                    <a:pt x="6293" y="3293"/>
                  </a:lnTo>
                  <a:lnTo>
                    <a:pt x="6107" y="3399"/>
                  </a:lnTo>
                  <a:lnTo>
                    <a:pt x="5895" y="3478"/>
                  </a:lnTo>
                  <a:lnTo>
                    <a:pt x="5682" y="3505"/>
                  </a:lnTo>
                  <a:lnTo>
                    <a:pt x="5470" y="3532"/>
                  </a:lnTo>
                  <a:lnTo>
                    <a:pt x="5258" y="3505"/>
                  </a:lnTo>
                  <a:lnTo>
                    <a:pt x="5045" y="3452"/>
                  </a:lnTo>
                  <a:lnTo>
                    <a:pt x="4833" y="3372"/>
                  </a:lnTo>
                  <a:lnTo>
                    <a:pt x="4620" y="3240"/>
                  </a:lnTo>
                  <a:lnTo>
                    <a:pt x="4435" y="3080"/>
                  </a:lnTo>
                  <a:lnTo>
                    <a:pt x="4328" y="2947"/>
                  </a:lnTo>
                  <a:lnTo>
                    <a:pt x="4222" y="2788"/>
                  </a:lnTo>
                  <a:lnTo>
                    <a:pt x="4143" y="2655"/>
                  </a:lnTo>
                  <a:lnTo>
                    <a:pt x="4063" y="2496"/>
                  </a:lnTo>
                  <a:lnTo>
                    <a:pt x="4036" y="2337"/>
                  </a:lnTo>
                  <a:lnTo>
                    <a:pt x="4010" y="2151"/>
                  </a:lnTo>
                  <a:lnTo>
                    <a:pt x="3983" y="1992"/>
                  </a:lnTo>
                  <a:lnTo>
                    <a:pt x="4010" y="1832"/>
                  </a:lnTo>
                  <a:lnTo>
                    <a:pt x="4036" y="1673"/>
                  </a:lnTo>
                  <a:lnTo>
                    <a:pt x="4089" y="1514"/>
                  </a:lnTo>
                  <a:lnTo>
                    <a:pt x="4143" y="1355"/>
                  </a:lnTo>
                  <a:lnTo>
                    <a:pt x="4222" y="1195"/>
                  </a:lnTo>
                  <a:lnTo>
                    <a:pt x="4328" y="1062"/>
                  </a:lnTo>
                  <a:lnTo>
                    <a:pt x="4435" y="930"/>
                  </a:lnTo>
                  <a:lnTo>
                    <a:pt x="4567" y="797"/>
                  </a:lnTo>
                  <a:lnTo>
                    <a:pt x="4727" y="717"/>
                  </a:lnTo>
                  <a:lnTo>
                    <a:pt x="4780" y="638"/>
                  </a:lnTo>
                  <a:lnTo>
                    <a:pt x="4833" y="558"/>
                  </a:lnTo>
                  <a:lnTo>
                    <a:pt x="4833" y="452"/>
                  </a:lnTo>
                  <a:lnTo>
                    <a:pt x="4806" y="372"/>
                  </a:lnTo>
                  <a:lnTo>
                    <a:pt x="4727" y="293"/>
                  </a:lnTo>
                  <a:lnTo>
                    <a:pt x="4647" y="266"/>
                  </a:lnTo>
                  <a:lnTo>
                    <a:pt x="4567" y="266"/>
                  </a:lnTo>
                  <a:lnTo>
                    <a:pt x="4461" y="293"/>
                  </a:lnTo>
                  <a:lnTo>
                    <a:pt x="4249" y="452"/>
                  </a:lnTo>
                  <a:lnTo>
                    <a:pt x="4063" y="611"/>
                  </a:lnTo>
                  <a:lnTo>
                    <a:pt x="3904" y="824"/>
                  </a:lnTo>
                  <a:lnTo>
                    <a:pt x="3744" y="1062"/>
                  </a:lnTo>
                  <a:lnTo>
                    <a:pt x="3665" y="983"/>
                  </a:lnTo>
                  <a:lnTo>
                    <a:pt x="3558" y="956"/>
                  </a:lnTo>
                  <a:lnTo>
                    <a:pt x="877" y="956"/>
                  </a:lnTo>
                  <a:lnTo>
                    <a:pt x="983" y="850"/>
                  </a:lnTo>
                  <a:lnTo>
                    <a:pt x="1116" y="770"/>
                  </a:lnTo>
                  <a:lnTo>
                    <a:pt x="1381" y="611"/>
                  </a:lnTo>
                  <a:lnTo>
                    <a:pt x="1673" y="505"/>
                  </a:lnTo>
                  <a:lnTo>
                    <a:pt x="1833" y="478"/>
                  </a:lnTo>
                  <a:lnTo>
                    <a:pt x="1992" y="478"/>
                  </a:lnTo>
                  <a:lnTo>
                    <a:pt x="2204" y="505"/>
                  </a:lnTo>
                  <a:lnTo>
                    <a:pt x="2417" y="532"/>
                  </a:lnTo>
                  <a:lnTo>
                    <a:pt x="2603" y="611"/>
                  </a:lnTo>
                  <a:lnTo>
                    <a:pt x="2789" y="717"/>
                  </a:lnTo>
                  <a:lnTo>
                    <a:pt x="2868" y="744"/>
                  </a:lnTo>
                  <a:lnTo>
                    <a:pt x="2974" y="744"/>
                  </a:lnTo>
                  <a:lnTo>
                    <a:pt x="3054" y="691"/>
                  </a:lnTo>
                  <a:lnTo>
                    <a:pt x="3134" y="638"/>
                  </a:lnTo>
                  <a:lnTo>
                    <a:pt x="3160" y="532"/>
                  </a:lnTo>
                  <a:lnTo>
                    <a:pt x="3160" y="452"/>
                  </a:lnTo>
                  <a:lnTo>
                    <a:pt x="3107" y="372"/>
                  </a:lnTo>
                  <a:lnTo>
                    <a:pt x="3054" y="293"/>
                  </a:lnTo>
                  <a:lnTo>
                    <a:pt x="2789" y="160"/>
                  </a:lnTo>
                  <a:lnTo>
                    <a:pt x="2550" y="80"/>
                  </a:lnTo>
                  <a:lnTo>
                    <a:pt x="2258" y="27"/>
                  </a:lnTo>
                  <a:lnTo>
                    <a:pt x="1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1298100" y="2059675"/>
              <a:ext cx="51800" cy="52450"/>
            </a:xfrm>
            <a:custGeom>
              <a:avLst/>
              <a:gdLst/>
              <a:ahLst/>
              <a:cxnLst/>
              <a:rect l="l" t="t" r="r" b="b"/>
              <a:pathLst>
                <a:path w="2072" h="2098" extrusionOk="0">
                  <a:moveTo>
                    <a:pt x="1089" y="505"/>
                  </a:moveTo>
                  <a:lnTo>
                    <a:pt x="1275" y="558"/>
                  </a:lnTo>
                  <a:lnTo>
                    <a:pt x="1354" y="584"/>
                  </a:lnTo>
                  <a:lnTo>
                    <a:pt x="1407" y="637"/>
                  </a:lnTo>
                  <a:lnTo>
                    <a:pt x="1487" y="717"/>
                  </a:lnTo>
                  <a:lnTo>
                    <a:pt x="1540" y="823"/>
                  </a:lnTo>
                  <a:lnTo>
                    <a:pt x="1567" y="956"/>
                  </a:lnTo>
                  <a:lnTo>
                    <a:pt x="1567" y="1089"/>
                  </a:lnTo>
                  <a:lnTo>
                    <a:pt x="1540" y="1222"/>
                  </a:lnTo>
                  <a:lnTo>
                    <a:pt x="1487" y="1354"/>
                  </a:lnTo>
                  <a:lnTo>
                    <a:pt x="1407" y="1461"/>
                  </a:lnTo>
                  <a:lnTo>
                    <a:pt x="1301" y="1540"/>
                  </a:lnTo>
                  <a:lnTo>
                    <a:pt x="1168" y="1593"/>
                  </a:lnTo>
                  <a:lnTo>
                    <a:pt x="903" y="1593"/>
                  </a:lnTo>
                  <a:lnTo>
                    <a:pt x="797" y="1567"/>
                  </a:lnTo>
                  <a:lnTo>
                    <a:pt x="717" y="1514"/>
                  </a:lnTo>
                  <a:lnTo>
                    <a:pt x="637" y="1434"/>
                  </a:lnTo>
                  <a:lnTo>
                    <a:pt x="558" y="1354"/>
                  </a:lnTo>
                  <a:lnTo>
                    <a:pt x="505" y="1248"/>
                  </a:lnTo>
                  <a:lnTo>
                    <a:pt x="478" y="1168"/>
                  </a:lnTo>
                  <a:lnTo>
                    <a:pt x="478" y="1036"/>
                  </a:lnTo>
                  <a:lnTo>
                    <a:pt x="478" y="930"/>
                  </a:lnTo>
                  <a:lnTo>
                    <a:pt x="505" y="850"/>
                  </a:lnTo>
                  <a:lnTo>
                    <a:pt x="558" y="770"/>
                  </a:lnTo>
                  <a:lnTo>
                    <a:pt x="611" y="691"/>
                  </a:lnTo>
                  <a:lnTo>
                    <a:pt x="744" y="584"/>
                  </a:lnTo>
                  <a:lnTo>
                    <a:pt x="903" y="505"/>
                  </a:lnTo>
                  <a:close/>
                  <a:moveTo>
                    <a:pt x="983" y="0"/>
                  </a:moveTo>
                  <a:lnTo>
                    <a:pt x="797" y="27"/>
                  </a:lnTo>
                  <a:lnTo>
                    <a:pt x="637" y="80"/>
                  </a:lnTo>
                  <a:lnTo>
                    <a:pt x="505" y="160"/>
                  </a:lnTo>
                  <a:lnTo>
                    <a:pt x="345" y="266"/>
                  </a:lnTo>
                  <a:lnTo>
                    <a:pt x="239" y="372"/>
                  </a:lnTo>
                  <a:lnTo>
                    <a:pt x="133" y="505"/>
                  </a:lnTo>
                  <a:lnTo>
                    <a:pt x="53" y="664"/>
                  </a:lnTo>
                  <a:lnTo>
                    <a:pt x="0" y="850"/>
                  </a:lnTo>
                  <a:lnTo>
                    <a:pt x="0" y="1036"/>
                  </a:lnTo>
                  <a:lnTo>
                    <a:pt x="0" y="1248"/>
                  </a:lnTo>
                  <a:lnTo>
                    <a:pt x="80" y="1461"/>
                  </a:lnTo>
                  <a:lnTo>
                    <a:pt x="160" y="1620"/>
                  </a:lnTo>
                  <a:lnTo>
                    <a:pt x="292" y="1779"/>
                  </a:lnTo>
                  <a:lnTo>
                    <a:pt x="452" y="1912"/>
                  </a:lnTo>
                  <a:lnTo>
                    <a:pt x="611" y="2018"/>
                  </a:lnTo>
                  <a:lnTo>
                    <a:pt x="797" y="2071"/>
                  </a:lnTo>
                  <a:lnTo>
                    <a:pt x="956" y="2098"/>
                  </a:lnTo>
                  <a:lnTo>
                    <a:pt x="1142" y="2071"/>
                  </a:lnTo>
                  <a:lnTo>
                    <a:pt x="1301" y="2045"/>
                  </a:lnTo>
                  <a:lnTo>
                    <a:pt x="1460" y="1991"/>
                  </a:lnTo>
                  <a:lnTo>
                    <a:pt x="1620" y="1885"/>
                  </a:lnTo>
                  <a:lnTo>
                    <a:pt x="1752" y="1779"/>
                  </a:lnTo>
                  <a:lnTo>
                    <a:pt x="1859" y="1646"/>
                  </a:lnTo>
                  <a:lnTo>
                    <a:pt x="1965" y="1514"/>
                  </a:lnTo>
                  <a:lnTo>
                    <a:pt x="2018" y="1354"/>
                  </a:lnTo>
                  <a:lnTo>
                    <a:pt x="2071" y="1195"/>
                  </a:lnTo>
                  <a:lnTo>
                    <a:pt x="2071" y="1009"/>
                  </a:lnTo>
                  <a:lnTo>
                    <a:pt x="2045" y="823"/>
                  </a:lnTo>
                  <a:lnTo>
                    <a:pt x="1965" y="611"/>
                  </a:lnTo>
                  <a:lnTo>
                    <a:pt x="1885" y="452"/>
                  </a:lnTo>
                  <a:lnTo>
                    <a:pt x="1752" y="292"/>
                  </a:lnTo>
                  <a:lnTo>
                    <a:pt x="1620" y="186"/>
                  </a:lnTo>
                  <a:lnTo>
                    <a:pt x="1460" y="106"/>
                  </a:lnTo>
                  <a:lnTo>
                    <a:pt x="1301" y="53"/>
                  </a:lnTo>
                  <a:lnTo>
                    <a:pt x="1142" y="27"/>
                  </a:lnTo>
                  <a:lnTo>
                    <a:pt x="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122200" y="2212325"/>
              <a:ext cx="51125" cy="51800"/>
            </a:xfrm>
            <a:custGeom>
              <a:avLst/>
              <a:gdLst/>
              <a:ahLst/>
              <a:cxnLst/>
              <a:rect l="l" t="t" r="r" b="b"/>
              <a:pathLst>
                <a:path w="2045" h="2072" extrusionOk="0">
                  <a:moveTo>
                    <a:pt x="1036" y="479"/>
                  </a:moveTo>
                  <a:lnTo>
                    <a:pt x="1142" y="505"/>
                  </a:lnTo>
                  <a:lnTo>
                    <a:pt x="1248" y="532"/>
                  </a:lnTo>
                  <a:lnTo>
                    <a:pt x="1355" y="585"/>
                  </a:lnTo>
                  <a:lnTo>
                    <a:pt x="1434" y="664"/>
                  </a:lnTo>
                  <a:lnTo>
                    <a:pt x="1487" y="744"/>
                  </a:lnTo>
                  <a:lnTo>
                    <a:pt x="1541" y="824"/>
                  </a:lnTo>
                  <a:lnTo>
                    <a:pt x="1567" y="930"/>
                  </a:lnTo>
                  <a:lnTo>
                    <a:pt x="1567" y="1036"/>
                  </a:lnTo>
                  <a:lnTo>
                    <a:pt x="1567" y="1142"/>
                  </a:lnTo>
                  <a:lnTo>
                    <a:pt x="1541" y="1222"/>
                  </a:lnTo>
                  <a:lnTo>
                    <a:pt x="1487" y="1328"/>
                  </a:lnTo>
                  <a:lnTo>
                    <a:pt x="1408" y="1434"/>
                  </a:lnTo>
                  <a:lnTo>
                    <a:pt x="1328" y="1487"/>
                  </a:lnTo>
                  <a:lnTo>
                    <a:pt x="1222" y="1540"/>
                  </a:lnTo>
                  <a:lnTo>
                    <a:pt x="1116" y="1594"/>
                  </a:lnTo>
                  <a:lnTo>
                    <a:pt x="1010" y="1594"/>
                  </a:lnTo>
                  <a:lnTo>
                    <a:pt x="877" y="1567"/>
                  </a:lnTo>
                  <a:lnTo>
                    <a:pt x="771" y="1540"/>
                  </a:lnTo>
                  <a:lnTo>
                    <a:pt x="691" y="1487"/>
                  </a:lnTo>
                  <a:lnTo>
                    <a:pt x="611" y="1408"/>
                  </a:lnTo>
                  <a:lnTo>
                    <a:pt x="558" y="1328"/>
                  </a:lnTo>
                  <a:lnTo>
                    <a:pt x="505" y="1248"/>
                  </a:lnTo>
                  <a:lnTo>
                    <a:pt x="479" y="1089"/>
                  </a:lnTo>
                  <a:lnTo>
                    <a:pt x="479" y="903"/>
                  </a:lnTo>
                  <a:lnTo>
                    <a:pt x="558" y="744"/>
                  </a:lnTo>
                  <a:lnTo>
                    <a:pt x="664" y="611"/>
                  </a:lnTo>
                  <a:lnTo>
                    <a:pt x="744" y="558"/>
                  </a:lnTo>
                  <a:lnTo>
                    <a:pt x="824" y="505"/>
                  </a:lnTo>
                  <a:lnTo>
                    <a:pt x="930" y="479"/>
                  </a:lnTo>
                  <a:close/>
                  <a:moveTo>
                    <a:pt x="1036" y="1"/>
                  </a:moveTo>
                  <a:lnTo>
                    <a:pt x="824" y="27"/>
                  </a:lnTo>
                  <a:lnTo>
                    <a:pt x="638" y="54"/>
                  </a:lnTo>
                  <a:lnTo>
                    <a:pt x="479" y="133"/>
                  </a:lnTo>
                  <a:lnTo>
                    <a:pt x="346" y="240"/>
                  </a:lnTo>
                  <a:lnTo>
                    <a:pt x="240" y="372"/>
                  </a:lnTo>
                  <a:lnTo>
                    <a:pt x="133" y="505"/>
                  </a:lnTo>
                  <a:lnTo>
                    <a:pt x="54" y="664"/>
                  </a:lnTo>
                  <a:lnTo>
                    <a:pt x="27" y="824"/>
                  </a:lnTo>
                  <a:lnTo>
                    <a:pt x="1" y="983"/>
                  </a:lnTo>
                  <a:lnTo>
                    <a:pt x="1" y="1142"/>
                  </a:lnTo>
                  <a:lnTo>
                    <a:pt x="27" y="1328"/>
                  </a:lnTo>
                  <a:lnTo>
                    <a:pt x="80" y="1487"/>
                  </a:lnTo>
                  <a:lnTo>
                    <a:pt x="160" y="1620"/>
                  </a:lnTo>
                  <a:lnTo>
                    <a:pt x="266" y="1753"/>
                  </a:lnTo>
                  <a:lnTo>
                    <a:pt x="425" y="1886"/>
                  </a:lnTo>
                  <a:lnTo>
                    <a:pt x="585" y="1992"/>
                  </a:lnTo>
                  <a:lnTo>
                    <a:pt x="797" y="2045"/>
                  </a:lnTo>
                  <a:lnTo>
                    <a:pt x="1010" y="2071"/>
                  </a:lnTo>
                  <a:lnTo>
                    <a:pt x="1222" y="2045"/>
                  </a:lnTo>
                  <a:lnTo>
                    <a:pt x="1408" y="1992"/>
                  </a:lnTo>
                  <a:lnTo>
                    <a:pt x="1594" y="1912"/>
                  </a:lnTo>
                  <a:lnTo>
                    <a:pt x="1753" y="1779"/>
                  </a:lnTo>
                  <a:lnTo>
                    <a:pt x="1859" y="1647"/>
                  </a:lnTo>
                  <a:lnTo>
                    <a:pt x="1965" y="1514"/>
                  </a:lnTo>
                  <a:lnTo>
                    <a:pt x="2018" y="1355"/>
                  </a:lnTo>
                  <a:lnTo>
                    <a:pt x="2045" y="1169"/>
                  </a:lnTo>
                  <a:lnTo>
                    <a:pt x="2045" y="1009"/>
                  </a:lnTo>
                  <a:lnTo>
                    <a:pt x="2045" y="850"/>
                  </a:lnTo>
                  <a:lnTo>
                    <a:pt x="1992" y="664"/>
                  </a:lnTo>
                  <a:lnTo>
                    <a:pt x="1912" y="532"/>
                  </a:lnTo>
                  <a:lnTo>
                    <a:pt x="1833" y="372"/>
                  </a:lnTo>
                  <a:lnTo>
                    <a:pt x="1700" y="240"/>
                  </a:lnTo>
                  <a:lnTo>
                    <a:pt x="1567" y="160"/>
                  </a:lnTo>
                  <a:lnTo>
                    <a:pt x="1408" y="80"/>
                  </a:lnTo>
                  <a:lnTo>
                    <a:pt x="1222" y="27"/>
                  </a:lnTo>
                  <a:lnTo>
                    <a:pt x="1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42"/>
          <p:cNvGrpSpPr/>
          <p:nvPr/>
        </p:nvGrpSpPr>
        <p:grpSpPr>
          <a:xfrm>
            <a:off x="5254635" y="2216435"/>
            <a:ext cx="594077" cy="594361"/>
            <a:chOff x="1734175" y="1994625"/>
            <a:chExt cx="411525" cy="411550"/>
          </a:xfrm>
        </p:grpSpPr>
        <p:sp>
          <p:nvSpPr>
            <p:cNvPr id="440" name="Google Shape;440;p42"/>
            <p:cNvSpPr/>
            <p:nvPr/>
          </p:nvSpPr>
          <p:spPr>
            <a:xfrm>
              <a:off x="1837700" y="2123400"/>
              <a:ext cx="203800" cy="177225"/>
            </a:xfrm>
            <a:custGeom>
              <a:avLst/>
              <a:gdLst/>
              <a:ahLst/>
              <a:cxnLst/>
              <a:rect l="l" t="t" r="r" b="b"/>
              <a:pathLst>
                <a:path w="8152" h="7089" extrusionOk="0">
                  <a:moveTo>
                    <a:pt x="2496" y="0"/>
                  </a:moveTo>
                  <a:lnTo>
                    <a:pt x="2231" y="27"/>
                  </a:lnTo>
                  <a:lnTo>
                    <a:pt x="1992" y="53"/>
                  </a:lnTo>
                  <a:lnTo>
                    <a:pt x="1753" y="133"/>
                  </a:lnTo>
                  <a:lnTo>
                    <a:pt x="1514" y="212"/>
                  </a:lnTo>
                  <a:lnTo>
                    <a:pt x="1275" y="345"/>
                  </a:lnTo>
                  <a:lnTo>
                    <a:pt x="1063" y="478"/>
                  </a:lnTo>
                  <a:lnTo>
                    <a:pt x="850" y="664"/>
                  </a:lnTo>
                  <a:lnTo>
                    <a:pt x="665" y="850"/>
                  </a:lnTo>
                  <a:lnTo>
                    <a:pt x="505" y="1035"/>
                  </a:lnTo>
                  <a:lnTo>
                    <a:pt x="372" y="1221"/>
                  </a:lnTo>
                  <a:lnTo>
                    <a:pt x="266" y="1434"/>
                  </a:lnTo>
                  <a:lnTo>
                    <a:pt x="187" y="1646"/>
                  </a:lnTo>
                  <a:lnTo>
                    <a:pt x="107" y="1858"/>
                  </a:lnTo>
                  <a:lnTo>
                    <a:pt x="54" y="2097"/>
                  </a:lnTo>
                  <a:lnTo>
                    <a:pt x="27" y="2336"/>
                  </a:lnTo>
                  <a:lnTo>
                    <a:pt x="1" y="2575"/>
                  </a:lnTo>
                  <a:lnTo>
                    <a:pt x="27" y="2841"/>
                  </a:lnTo>
                  <a:lnTo>
                    <a:pt x="54" y="3080"/>
                  </a:lnTo>
                  <a:lnTo>
                    <a:pt x="107" y="3345"/>
                  </a:lnTo>
                  <a:lnTo>
                    <a:pt x="213" y="3584"/>
                  </a:lnTo>
                  <a:lnTo>
                    <a:pt x="319" y="3823"/>
                  </a:lnTo>
                  <a:lnTo>
                    <a:pt x="426" y="4062"/>
                  </a:lnTo>
                  <a:lnTo>
                    <a:pt x="585" y="4274"/>
                  </a:lnTo>
                  <a:lnTo>
                    <a:pt x="771" y="4460"/>
                  </a:lnTo>
                  <a:lnTo>
                    <a:pt x="2709" y="6505"/>
                  </a:lnTo>
                  <a:lnTo>
                    <a:pt x="2868" y="6637"/>
                  </a:lnTo>
                  <a:lnTo>
                    <a:pt x="3027" y="6770"/>
                  </a:lnTo>
                  <a:lnTo>
                    <a:pt x="3187" y="6850"/>
                  </a:lnTo>
                  <a:lnTo>
                    <a:pt x="3346" y="6929"/>
                  </a:lnTo>
                  <a:lnTo>
                    <a:pt x="3532" y="7009"/>
                  </a:lnTo>
                  <a:lnTo>
                    <a:pt x="3718" y="7062"/>
                  </a:lnTo>
                  <a:lnTo>
                    <a:pt x="3904" y="7089"/>
                  </a:lnTo>
                  <a:lnTo>
                    <a:pt x="4275" y="7089"/>
                  </a:lnTo>
                  <a:lnTo>
                    <a:pt x="4461" y="7062"/>
                  </a:lnTo>
                  <a:lnTo>
                    <a:pt x="4647" y="7009"/>
                  </a:lnTo>
                  <a:lnTo>
                    <a:pt x="4833" y="6929"/>
                  </a:lnTo>
                  <a:lnTo>
                    <a:pt x="4992" y="6850"/>
                  </a:lnTo>
                  <a:lnTo>
                    <a:pt x="5151" y="6744"/>
                  </a:lnTo>
                  <a:lnTo>
                    <a:pt x="5311" y="6637"/>
                  </a:lnTo>
                  <a:lnTo>
                    <a:pt x="5443" y="6505"/>
                  </a:lnTo>
                  <a:lnTo>
                    <a:pt x="7408" y="4460"/>
                  </a:lnTo>
                  <a:lnTo>
                    <a:pt x="7594" y="4274"/>
                  </a:lnTo>
                  <a:lnTo>
                    <a:pt x="7727" y="4062"/>
                  </a:lnTo>
                  <a:lnTo>
                    <a:pt x="7859" y="3823"/>
                  </a:lnTo>
                  <a:lnTo>
                    <a:pt x="7966" y="3584"/>
                  </a:lnTo>
                  <a:lnTo>
                    <a:pt x="8045" y="3345"/>
                  </a:lnTo>
                  <a:lnTo>
                    <a:pt x="8125" y="3080"/>
                  </a:lnTo>
                  <a:lnTo>
                    <a:pt x="8151" y="2841"/>
                  </a:lnTo>
                  <a:lnTo>
                    <a:pt x="8151" y="2575"/>
                  </a:lnTo>
                  <a:lnTo>
                    <a:pt x="8151" y="2336"/>
                  </a:lnTo>
                  <a:lnTo>
                    <a:pt x="8125" y="2097"/>
                  </a:lnTo>
                  <a:lnTo>
                    <a:pt x="8072" y="1858"/>
                  </a:lnTo>
                  <a:lnTo>
                    <a:pt x="7992" y="1646"/>
                  </a:lnTo>
                  <a:lnTo>
                    <a:pt x="7912" y="1434"/>
                  </a:lnTo>
                  <a:lnTo>
                    <a:pt x="7780" y="1221"/>
                  </a:lnTo>
                  <a:lnTo>
                    <a:pt x="7647" y="1035"/>
                  </a:lnTo>
                  <a:lnTo>
                    <a:pt x="7514" y="850"/>
                  </a:lnTo>
                  <a:lnTo>
                    <a:pt x="7328" y="664"/>
                  </a:lnTo>
                  <a:lnTo>
                    <a:pt x="7116" y="478"/>
                  </a:lnTo>
                  <a:lnTo>
                    <a:pt x="6904" y="345"/>
                  </a:lnTo>
                  <a:lnTo>
                    <a:pt x="6665" y="212"/>
                  </a:lnTo>
                  <a:lnTo>
                    <a:pt x="6426" y="133"/>
                  </a:lnTo>
                  <a:lnTo>
                    <a:pt x="6187" y="53"/>
                  </a:lnTo>
                  <a:lnTo>
                    <a:pt x="5921" y="27"/>
                  </a:lnTo>
                  <a:lnTo>
                    <a:pt x="5682" y="0"/>
                  </a:lnTo>
                  <a:lnTo>
                    <a:pt x="5443" y="27"/>
                  </a:lnTo>
                  <a:lnTo>
                    <a:pt x="5204" y="53"/>
                  </a:lnTo>
                  <a:lnTo>
                    <a:pt x="4966" y="106"/>
                  </a:lnTo>
                  <a:lnTo>
                    <a:pt x="4727" y="212"/>
                  </a:lnTo>
                  <a:lnTo>
                    <a:pt x="4514" y="319"/>
                  </a:lnTo>
                  <a:lnTo>
                    <a:pt x="4302" y="451"/>
                  </a:lnTo>
                  <a:lnTo>
                    <a:pt x="4116" y="584"/>
                  </a:lnTo>
                  <a:lnTo>
                    <a:pt x="3930" y="770"/>
                  </a:lnTo>
                  <a:lnTo>
                    <a:pt x="3850" y="797"/>
                  </a:lnTo>
                  <a:lnTo>
                    <a:pt x="3771" y="823"/>
                  </a:lnTo>
                  <a:lnTo>
                    <a:pt x="3665" y="823"/>
                  </a:lnTo>
                  <a:lnTo>
                    <a:pt x="3585" y="876"/>
                  </a:lnTo>
                  <a:lnTo>
                    <a:pt x="3532" y="956"/>
                  </a:lnTo>
                  <a:lnTo>
                    <a:pt x="3532" y="1062"/>
                  </a:lnTo>
                  <a:lnTo>
                    <a:pt x="3532" y="1142"/>
                  </a:lnTo>
                  <a:lnTo>
                    <a:pt x="3585" y="1221"/>
                  </a:lnTo>
                  <a:lnTo>
                    <a:pt x="3665" y="1274"/>
                  </a:lnTo>
                  <a:lnTo>
                    <a:pt x="3771" y="1301"/>
                  </a:lnTo>
                  <a:lnTo>
                    <a:pt x="3904" y="1274"/>
                  </a:lnTo>
                  <a:lnTo>
                    <a:pt x="4036" y="1248"/>
                  </a:lnTo>
                  <a:lnTo>
                    <a:pt x="4142" y="1195"/>
                  </a:lnTo>
                  <a:lnTo>
                    <a:pt x="4249" y="1115"/>
                  </a:lnTo>
                  <a:lnTo>
                    <a:pt x="4408" y="956"/>
                  </a:lnTo>
                  <a:lnTo>
                    <a:pt x="4567" y="850"/>
                  </a:lnTo>
                  <a:lnTo>
                    <a:pt x="4727" y="743"/>
                  </a:lnTo>
                  <a:lnTo>
                    <a:pt x="4912" y="664"/>
                  </a:lnTo>
                  <a:lnTo>
                    <a:pt x="5098" y="584"/>
                  </a:lnTo>
                  <a:lnTo>
                    <a:pt x="5284" y="531"/>
                  </a:lnTo>
                  <a:lnTo>
                    <a:pt x="5470" y="504"/>
                  </a:lnTo>
                  <a:lnTo>
                    <a:pt x="5895" y="504"/>
                  </a:lnTo>
                  <a:lnTo>
                    <a:pt x="6081" y="531"/>
                  </a:lnTo>
                  <a:lnTo>
                    <a:pt x="6293" y="584"/>
                  </a:lnTo>
                  <a:lnTo>
                    <a:pt x="6479" y="664"/>
                  </a:lnTo>
                  <a:lnTo>
                    <a:pt x="6665" y="770"/>
                  </a:lnTo>
                  <a:lnTo>
                    <a:pt x="6824" y="876"/>
                  </a:lnTo>
                  <a:lnTo>
                    <a:pt x="7010" y="1009"/>
                  </a:lnTo>
                  <a:lnTo>
                    <a:pt x="7143" y="1168"/>
                  </a:lnTo>
                  <a:lnTo>
                    <a:pt x="7275" y="1301"/>
                  </a:lnTo>
                  <a:lnTo>
                    <a:pt x="7381" y="1460"/>
                  </a:lnTo>
                  <a:lnTo>
                    <a:pt x="7461" y="1646"/>
                  </a:lnTo>
                  <a:lnTo>
                    <a:pt x="7541" y="1805"/>
                  </a:lnTo>
                  <a:lnTo>
                    <a:pt x="7594" y="1991"/>
                  </a:lnTo>
                  <a:lnTo>
                    <a:pt x="7647" y="2177"/>
                  </a:lnTo>
                  <a:lnTo>
                    <a:pt x="7674" y="2389"/>
                  </a:lnTo>
                  <a:lnTo>
                    <a:pt x="7674" y="2575"/>
                  </a:lnTo>
                  <a:lnTo>
                    <a:pt x="7674" y="2788"/>
                  </a:lnTo>
                  <a:lnTo>
                    <a:pt x="7647" y="3000"/>
                  </a:lnTo>
                  <a:lnTo>
                    <a:pt x="7594" y="3212"/>
                  </a:lnTo>
                  <a:lnTo>
                    <a:pt x="7514" y="3425"/>
                  </a:lnTo>
                  <a:lnTo>
                    <a:pt x="7435" y="3611"/>
                  </a:lnTo>
                  <a:lnTo>
                    <a:pt x="7328" y="3797"/>
                  </a:lnTo>
                  <a:lnTo>
                    <a:pt x="7196" y="3982"/>
                  </a:lnTo>
                  <a:lnTo>
                    <a:pt x="7063" y="4142"/>
                  </a:lnTo>
                  <a:lnTo>
                    <a:pt x="5098" y="6159"/>
                  </a:lnTo>
                  <a:lnTo>
                    <a:pt x="4886" y="6345"/>
                  </a:lnTo>
                  <a:lnTo>
                    <a:pt x="4647" y="6505"/>
                  </a:lnTo>
                  <a:lnTo>
                    <a:pt x="4381" y="6584"/>
                  </a:lnTo>
                  <a:lnTo>
                    <a:pt x="4089" y="6611"/>
                  </a:lnTo>
                  <a:lnTo>
                    <a:pt x="3797" y="6584"/>
                  </a:lnTo>
                  <a:lnTo>
                    <a:pt x="3532" y="6505"/>
                  </a:lnTo>
                  <a:lnTo>
                    <a:pt x="3293" y="6345"/>
                  </a:lnTo>
                  <a:lnTo>
                    <a:pt x="3054" y="6159"/>
                  </a:lnTo>
                  <a:lnTo>
                    <a:pt x="1116" y="4142"/>
                  </a:lnTo>
                  <a:lnTo>
                    <a:pt x="983" y="3982"/>
                  </a:lnTo>
                  <a:lnTo>
                    <a:pt x="850" y="3797"/>
                  </a:lnTo>
                  <a:lnTo>
                    <a:pt x="744" y="3611"/>
                  </a:lnTo>
                  <a:lnTo>
                    <a:pt x="665" y="3425"/>
                  </a:lnTo>
                  <a:lnTo>
                    <a:pt x="585" y="3212"/>
                  </a:lnTo>
                  <a:lnTo>
                    <a:pt x="532" y="3000"/>
                  </a:lnTo>
                  <a:lnTo>
                    <a:pt x="505" y="2788"/>
                  </a:lnTo>
                  <a:lnTo>
                    <a:pt x="505" y="2575"/>
                  </a:lnTo>
                  <a:lnTo>
                    <a:pt x="505" y="2389"/>
                  </a:lnTo>
                  <a:lnTo>
                    <a:pt x="532" y="2177"/>
                  </a:lnTo>
                  <a:lnTo>
                    <a:pt x="558" y="1991"/>
                  </a:lnTo>
                  <a:lnTo>
                    <a:pt x="638" y="1805"/>
                  </a:lnTo>
                  <a:lnTo>
                    <a:pt x="718" y="1646"/>
                  </a:lnTo>
                  <a:lnTo>
                    <a:pt x="797" y="1460"/>
                  </a:lnTo>
                  <a:lnTo>
                    <a:pt x="903" y="1301"/>
                  </a:lnTo>
                  <a:lnTo>
                    <a:pt x="1010" y="1168"/>
                  </a:lnTo>
                  <a:lnTo>
                    <a:pt x="1169" y="1009"/>
                  </a:lnTo>
                  <a:lnTo>
                    <a:pt x="1328" y="876"/>
                  </a:lnTo>
                  <a:lnTo>
                    <a:pt x="1514" y="770"/>
                  </a:lnTo>
                  <a:lnTo>
                    <a:pt x="1700" y="664"/>
                  </a:lnTo>
                  <a:lnTo>
                    <a:pt x="1886" y="584"/>
                  </a:lnTo>
                  <a:lnTo>
                    <a:pt x="2072" y="531"/>
                  </a:lnTo>
                  <a:lnTo>
                    <a:pt x="2284" y="504"/>
                  </a:lnTo>
                  <a:lnTo>
                    <a:pt x="2682" y="504"/>
                  </a:lnTo>
                  <a:lnTo>
                    <a:pt x="2868" y="531"/>
                  </a:lnTo>
                  <a:lnTo>
                    <a:pt x="3027" y="584"/>
                  </a:lnTo>
                  <a:lnTo>
                    <a:pt x="3213" y="637"/>
                  </a:lnTo>
                  <a:lnTo>
                    <a:pt x="3373" y="637"/>
                  </a:lnTo>
                  <a:lnTo>
                    <a:pt x="3426" y="611"/>
                  </a:lnTo>
                  <a:lnTo>
                    <a:pt x="3479" y="558"/>
                  </a:lnTo>
                  <a:lnTo>
                    <a:pt x="3505" y="504"/>
                  </a:lnTo>
                  <a:lnTo>
                    <a:pt x="3532" y="398"/>
                  </a:lnTo>
                  <a:lnTo>
                    <a:pt x="3505" y="319"/>
                  </a:lnTo>
                  <a:lnTo>
                    <a:pt x="3452" y="239"/>
                  </a:lnTo>
                  <a:lnTo>
                    <a:pt x="3373" y="186"/>
                  </a:lnTo>
                  <a:lnTo>
                    <a:pt x="3160" y="106"/>
                  </a:lnTo>
                  <a:lnTo>
                    <a:pt x="2948" y="53"/>
                  </a:lnTo>
                  <a:lnTo>
                    <a:pt x="2735" y="27"/>
                  </a:lnTo>
                  <a:lnTo>
                    <a:pt x="24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1734175" y="1994625"/>
              <a:ext cx="411525" cy="411550"/>
            </a:xfrm>
            <a:custGeom>
              <a:avLst/>
              <a:gdLst/>
              <a:ahLst/>
              <a:cxnLst/>
              <a:rect l="l" t="t" r="r" b="b"/>
              <a:pathLst>
                <a:path w="16461" h="16462" extrusionOk="0">
                  <a:moveTo>
                    <a:pt x="8576" y="478"/>
                  </a:moveTo>
                  <a:lnTo>
                    <a:pt x="8947" y="505"/>
                  </a:lnTo>
                  <a:lnTo>
                    <a:pt x="9292" y="558"/>
                  </a:lnTo>
                  <a:lnTo>
                    <a:pt x="9637" y="611"/>
                  </a:lnTo>
                  <a:lnTo>
                    <a:pt x="10328" y="770"/>
                  </a:lnTo>
                  <a:lnTo>
                    <a:pt x="10965" y="983"/>
                  </a:lnTo>
                  <a:lnTo>
                    <a:pt x="10328" y="2523"/>
                  </a:lnTo>
                  <a:lnTo>
                    <a:pt x="9823" y="2363"/>
                  </a:lnTo>
                  <a:lnTo>
                    <a:pt x="9292" y="2257"/>
                  </a:lnTo>
                  <a:lnTo>
                    <a:pt x="8761" y="2178"/>
                  </a:lnTo>
                  <a:lnTo>
                    <a:pt x="8230" y="2151"/>
                  </a:lnTo>
                  <a:lnTo>
                    <a:pt x="7699" y="2178"/>
                  </a:lnTo>
                  <a:lnTo>
                    <a:pt x="7168" y="2257"/>
                  </a:lnTo>
                  <a:lnTo>
                    <a:pt x="6637" y="2363"/>
                  </a:lnTo>
                  <a:lnTo>
                    <a:pt x="6133" y="2523"/>
                  </a:lnTo>
                  <a:lnTo>
                    <a:pt x="5496" y="983"/>
                  </a:lnTo>
                  <a:lnTo>
                    <a:pt x="6133" y="770"/>
                  </a:lnTo>
                  <a:lnTo>
                    <a:pt x="6823" y="611"/>
                  </a:lnTo>
                  <a:lnTo>
                    <a:pt x="7168" y="558"/>
                  </a:lnTo>
                  <a:lnTo>
                    <a:pt x="7514" y="505"/>
                  </a:lnTo>
                  <a:lnTo>
                    <a:pt x="7859" y="478"/>
                  </a:lnTo>
                  <a:close/>
                  <a:moveTo>
                    <a:pt x="5044" y="1169"/>
                  </a:moveTo>
                  <a:lnTo>
                    <a:pt x="5682" y="2708"/>
                  </a:lnTo>
                  <a:lnTo>
                    <a:pt x="5204" y="2974"/>
                  </a:lnTo>
                  <a:lnTo>
                    <a:pt x="4752" y="3239"/>
                  </a:lnTo>
                  <a:lnTo>
                    <a:pt x="4328" y="3585"/>
                  </a:lnTo>
                  <a:lnTo>
                    <a:pt x="3956" y="3930"/>
                  </a:lnTo>
                  <a:lnTo>
                    <a:pt x="3584" y="4328"/>
                  </a:lnTo>
                  <a:lnTo>
                    <a:pt x="3266" y="4753"/>
                  </a:lnTo>
                  <a:lnTo>
                    <a:pt x="2974" y="5204"/>
                  </a:lnTo>
                  <a:lnTo>
                    <a:pt x="2735" y="5682"/>
                  </a:lnTo>
                  <a:lnTo>
                    <a:pt x="1168" y="5045"/>
                  </a:lnTo>
                  <a:lnTo>
                    <a:pt x="1328" y="4726"/>
                  </a:lnTo>
                  <a:lnTo>
                    <a:pt x="1487" y="4408"/>
                  </a:lnTo>
                  <a:lnTo>
                    <a:pt x="1859" y="3824"/>
                  </a:lnTo>
                  <a:lnTo>
                    <a:pt x="2283" y="3266"/>
                  </a:lnTo>
                  <a:lnTo>
                    <a:pt x="2761" y="2735"/>
                  </a:lnTo>
                  <a:lnTo>
                    <a:pt x="3266" y="2284"/>
                  </a:lnTo>
                  <a:lnTo>
                    <a:pt x="3823" y="1859"/>
                  </a:lnTo>
                  <a:lnTo>
                    <a:pt x="4407" y="1487"/>
                  </a:lnTo>
                  <a:lnTo>
                    <a:pt x="4726" y="1301"/>
                  </a:lnTo>
                  <a:lnTo>
                    <a:pt x="5044" y="1169"/>
                  </a:lnTo>
                  <a:close/>
                  <a:moveTo>
                    <a:pt x="982" y="5470"/>
                  </a:moveTo>
                  <a:lnTo>
                    <a:pt x="2549" y="6133"/>
                  </a:lnTo>
                  <a:lnTo>
                    <a:pt x="2390" y="6638"/>
                  </a:lnTo>
                  <a:lnTo>
                    <a:pt x="2257" y="7142"/>
                  </a:lnTo>
                  <a:lnTo>
                    <a:pt x="2204" y="7673"/>
                  </a:lnTo>
                  <a:lnTo>
                    <a:pt x="2177" y="8231"/>
                  </a:lnTo>
                  <a:lnTo>
                    <a:pt x="2204" y="8762"/>
                  </a:lnTo>
                  <a:lnTo>
                    <a:pt x="2257" y="9293"/>
                  </a:lnTo>
                  <a:lnTo>
                    <a:pt x="2390" y="9797"/>
                  </a:lnTo>
                  <a:lnTo>
                    <a:pt x="2549" y="10302"/>
                  </a:lnTo>
                  <a:lnTo>
                    <a:pt x="982" y="10965"/>
                  </a:lnTo>
                  <a:lnTo>
                    <a:pt x="770" y="10302"/>
                  </a:lnTo>
                  <a:lnTo>
                    <a:pt x="611" y="9638"/>
                  </a:lnTo>
                  <a:lnTo>
                    <a:pt x="558" y="9293"/>
                  </a:lnTo>
                  <a:lnTo>
                    <a:pt x="505" y="8948"/>
                  </a:lnTo>
                  <a:lnTo>
                    <a:pt x="478" y="8576"/>
                  </a:lnTo>
                  <a:lnTo>
                    <a:pt x="478" y="8231"/>
                  </a:lnTo>
                  <a:lnTo>
                    <a:pt x="478" y="7859"/>
                  </a:lnTo>
                  <a:lnTo>
                    <a:pt x="505" y="7514"/>
                  </a:lnTo>
                  <a:lnTo>
                    <a:pt x="558" y="7142"/>
                  </a:lnTo>
                  <a:lnTo>
                    <a:pt x="611" y="6797"/>
                  </a:lnTo>
                  <a:lnTo>
                    <a:pt x="770" y="6133"/>
                  </a:lnTo>
                  <a:lnTo>
                    <a:pt x="982" y="5470"/>
                  </a:lnTo>
                  <a:close/>
                  <a:moveTo>
                    <a:pt x="15478" y="5470"/>
                  </a:moveTo>
                  <a:lnTo>
                    <a:pt x="15691" y="6133"/>
                  </a:lnTo>
                  <a:lnTo>
                    <a:pt x="15850" y="6797"/>
                  </a:lnTo>
                  <a:lnTo>
                    <a:pt x="15903" y="7142"/>
                  </a:lnTo>
                  <a:lnTo>
                    <a:pt x="15930" y="7514"/>
                  </a:lnTo>
                  <a:lnTo>
                    <a:pt x="15956" y="7859"/>
                  </a:lnTo>
                  <a:lnTo>
                    <a:pt x="15983" y="8231"/>
                  </a:lnTo>
                  <a:lnTo>
                    <a:pt x="15956" y="8576"/>
                  </a:lnTo>
                  <a:lnTo>
                    <a:pt x="15930" y="8948"/>
                  </a:lnTo>
                  <a:lnTo>
                    <a:pt x="15903" y="9293"/>
                  </a:lnTo>
                  <a:lnTo>
                    <a:pt x="15850" y="9638"/>
                  </a:lnTo>
                  <a:lnTo>
                    <a:pt x="15691" y="10302"/>
                  </a:lnTo>
                  <a:lnTo>
                    <a:pt x="15478" y="10965"/>
                  </a:lnTo>
                  <a:lnTo>
                    <a:pt x="13912" y="10302"/>
                  </a:lnTo>
                  <a:lnTo>
                    <a:pt x="14071" y="9824"/>
                  </a:lnTo>
                  <a:lnTo>
                    <a:pt x="14177" y="9293"/>
                  </a:lnTo>
                  <a:lnTo>
                    <a:pt x="14257" y="8762"/>
                  </a:lnTo>
                  <a:lnTo>
                    <a:pt x="14284" y="8231"/>
                  </a:lnTo>
                  <a:lnTo>
                    <a:pt x="14257" y="7673"/>
                  </a:lnTo>
                  <a:lnTo>
                    <a:pt x="14204" y="7142"/>
                  </a:lnTo>
                  <a:lnTo>
                    <a:pt x="14071" y="6638"/>
                  </a:lnTo>
                  <a:lnTo>
                    <a:pt x="13912" y="6133"/>
                  </a:lnTo>
                  <a:lnTo>
                    <a:pt x="15478" y="5470"/>
                  </a:lnTo>
                  <a:close/>
                  <a:moveTo>
                    <a:pt x="11416" y="1169"/>
                  </a:moveTo>
                  <a:lnTo>
                    <a:pt x="11735" y="1301"/>
                  </a:lnTo>
                  <a:lnTo>
                    <a:pt x="12027" y="1487"/>
                  </a:lnTo>
                  <a:lnTo>
                    <a:pt x="12638" y="1859"/>
                  </a:lnTo>
                  <a:lnTo>
                    <a:pt x="13195" y="2284"/>
                  </a:lnTo>
                  <a:lnTo>
                    <a:pt x="13700" y="2735"/>
                  </a:lnTo>
                  <a:lnTo>
                    <a:pt x="14177" y="3266"/>
                  </a:lnTo>
                  <a:lnTo>
                    <a:pt x="14602" y="3824"/>
                  </a:lnTo>
                  <a:lnTo>
                    <a:pt x="14974" y="4408"/>
                  </a:lnTo>
                  <a:lnTo>
                    <a:pt x="15133" y="4726"/>
                  </a:lnTo>
                  <a:lnTo>
                    <a:pt x="15292" y="5045"/>
                  </a:lnTo>
                  <a:lnTo>
                    <a:pt x="13514" y="5762"/>
                  </a:lnTo>
                  <a:lnTo>
                    <a:pt x="13434" y="5815"/>
                  </a:lnTo>
                  <a:lnTo>
                    <a:pt x="13381" y="5894"/>
                  </a:lnTo>
                  <a:lnTo>
                    <a:pt x="13354" y="6001"/>
                  </a:lnTo>
                  <a:lnTo>
                    <a:pt x="13381" y="6080"/>
                  </a:lnTo>
                  <a:lnTo>
                    <a:pt x="13567" y="6585"/>
                  </a:lnTo>
                  <a:lnTo>
                    <a:pt x="13700" y="7116"/>
                  </a:lnTo>
                  <a:lnTo>
                    <a:pt x="13779" y="7673"/>
                  </a:lnTo>
                  <a:lnTo>
                    <a:pt x="13806" y="8231"/>
                  </a:lnTo>
                  <a:lnTo>
                    <a:pt x="13779" y="8762"/>
                  </a:lnTo>
                  <a:lnTo>
                    <a:pt x="13700" y="9293"/>
                  </a:lnTo>
                  <a:lnTo>
                    <a:pt x="13567" y="9824"/>
                  </a:lnTo>
                  <a:lnTo>
                    <a:pt x="13381" y="10355"/>
                  </a:lnTo>
                  <a:lnTo>
                    <a:pt x="13142" y="10859"/>
                  </a:lnTo>
                  <a:lnTo>
                    <a:pt x="12850" y="11310"/>
                  </a:lnTo>
                  <a:lnTo>
                    <a:pt x="12531" y="11762"/>
                  </a:lnTo>
                  <a:lnTo>
                    <a:pt x="12160" y="12160"/>
                  </a:lnTo>
                  <a:lnTo>
                    <a:pt x="11761" y="12532"/>
                  </a:lnTo>
                  <a:lnTo>
                    <a:pt x="11310" y="12850"/>
                  </a:lnTo>
                  <a:lnTo>
                    <a:pt x="10859" y="13142"/>
                  </a:lnTo>
                  <a:lnTo>
                    <a:pt x="10354" y="13381"/>
                  </a:lnTo>
                  <a:lnTo>
                    <a:pt x="9850" y="13567"/>
                  </a:lnTo>
                  <a:lnTo>
                    <a:pt x="9319" y="13700"/>
                  </a:lnTo>
                  <a:lnTo>
                    <a:pt x="8788" y="13780"/>
                  </a:lnTo>
                  <a:lnTo>
                    <a:pt x="8230" y="13806"/>
                  </a:lnTo>
                  <a:lnTo>
                    <a:pt x="7673" y="13780"/>
                  </a:lnTo>
                  <a:lnTo>
                    <a:pt x="7142" y="13700"/>
                  </a:lnTo>
                  <a:lnTo>
                    <a:pt x="6611" y="13567"/>
                  </a:lnTo>
                  <a:lnTo>
                    <a:pt x="6106" y="13381"/>
                  </a:lnTo>
                  <a:lnTo>
                    <a:pt x="5602" y="13142"/>
                  </a:lnTo>
                  <a:lnTo>
                    <a:pt x="5124" y="12850"/>
                  </a:lnTo>
                  <a:lnTo>
                    <a:pt x="4699" y="12532"/>
                  </a:lnTo>
                  <a:lnTo>
                    <a:pt x="4275" y="12160"/>
                  </a:lnTo>
                  <a:lnTo>
                    <a:pt x="3929" y="11762"/>
                  </a:lnTo>
                  <a:lnTo>
                    <a:pt x="3584" y="11310"/>
                  </a:lnTo>
                  <a:lnTo>
                    <a:pt x="3319" y="10859"/>
                  </a:lnTo>
                  <a:lnTo>
                    <a:pt x="3080" y="10355"/>
                  </a:lnTo>
                  <a:lnTo>
                    <a:pt x="2894" y="9850"/>
                  </a:lnTo>
                  <a:lnTo>
                    <a:pt x="2761" y="9319"/>
                  </a:lnTo>
                  <a:lnTo>
                    <a:pt x="2682" y="8762"/>
                  </a:lnTo>
                  <a:lnTo>
                    <a:pt x="2655" y="8231"/>
                  </a:lnTo>
                  <a:lnTo>
                    <a:pt x="2682" y="7673"/>
                  </a:lnTo>
                  <a:lnTo>
                    <a:pt x="2761" y="7142"/>
                  </a:lnTo>
                  <a:lnTo>
                    <a:pt x="2894" y="6611"/>
                  </a:lnTo>
                  <a:lnTo>
                    <a:pt x="3080" y="6080"/>
                  </a:lnTo>
                  <a:lnTo>
                    <a:pt x="3319" y="5576"/>
                  </a:lnTo>
                  <a:lnTo>
                    <a:pt x="3584" y="5124"/>
                  </a:lnTo>
                  <a:lnTo>
                    <a:pt x="3929" y="4673"/>
                  </a:lnTo>
                  <a:lnTo>
                    <a:pt x="4301" y="4275"/>
                  </a:lnTo>
                  <a:lnTo>
                    <a:pt x="4699" y="3903"/>
                  </a:lnTo>
                  <a:lnTo>
                    <a:pt x="5124" y="3585"/>
                  </a:lnTo>
                  <a:lnTo>
                    <a:pt x="5602" y="3293"/>
                  </a:lnTo>
                  <a:lnTo>
                    <a:pt x="6106" y="3080"/>
                  </a:lnTo>
                  <a:lnTo>
                    <a:pt x="6611" y="2894"/>
                  </a:lnTo>
                  <a:lnTo>
                    <a:pt x="7142" y="2762"/>
                  </a:lnTo>
                  <a:lnTo>
                    <a:pt x="7673" y="2682"/>
                  </a:lnTo>
                  <a:lnTo>
                    <a:pt x="8230" y="2655"/>
                  </a:lnTo>
                  <a:lnTo>
                    <a:pt x="8788" y="2682"/>
                  </a:lnTo>
                  <a:lnTo>
                    <a:pt x="9319" y="2762"/>
                  </a:lnTo>
                  <a:lnTo>
                    <a:pt x="9850" y="2894"/>
                  </a:lnTo>
                  <a:lnTo>
                    <a:pt x="10354" y="3080"/>
                  </a:lnTo>
                  <a:lnTo>
                    <a:pt x="10753" y="3239"/>
                  </a:lnTo>
                  <a:lnTo>
                    <a:pt x="11124" y="3452"/>
                  </a:lnTo>
                  <a:lnTo>
                    <a:pt x="11496" y="3691"/>
                  </a:lnTo>
                  <a:lnTo>
                    <a:pt x="11815" y="3956"/>
                  </a:lnTo>
                  <a:lnTo>
                    <a:pt x="12133" y="4248"/>
                  </a:lnTo>
                  <a:lnTo>
                    <a:pt x="12452" y="4567"/>
                  </a:lnTo>
                  <a:lnTo>
                    <a:pt x="12717" y="4912"/>
                  </a:lnTo>
                  <a:lnTo>
                    <a:pt x="12956" y="5257"/>
                  </a:lnTo>
                  <a:lnTo>
                    <a:pt x="13009" y="5337"/>
                  </a:lnTo>
                  <a:lnTo>
                    <a:pt x="13115" y="5363"/>
                  </a:lnTo>
                  <a:lnTo>
                    <a:pt x="13195" y="5363"/>
                  </a:lnTo>
                  <a:lnTo>
                    <a:pt x="13275" y="5337"/>
                  </a:lnTo>
                  <a:lnTo>
                    <a:pt x="13354" y="5284"/>
                  </a:lnTo>
                  <a:lnTo>
                    <a:pt x="13381" y="5204"/>
                  </a:lnTo>
                  <a:lnTo>
                    <a:pt x="13407" y="5098"/>
                  </a:lnTo>
                  <a:lnTo>
                    <a:pt x="13354" y="5018"/>
                  </a:lnTo>
                  <a:lnTo>
                    <a:pt x="13089" y="4620"/>
                  </a:lnTo>
                  <a:lnTo>
                    <a:pt x="12797" y="4248"/>
                  </a:lnTo>
                  <a:lnTo>
                    <a:pt x="12478" y="3930"/>
                  </a:lnTo>
                  <a:lnTo>
                    <a:pt x="12133" y="3611"/>
                  </a:lnTo>
                  <a:lnTo>
                    <a:pt x="11815" y="3346"/>
                  </a:lnTo>
                  <a:lnTo>
                    <a:pt x="11496" y="3107"/>
                  </a:lnTo>
                  <a:lnTo>
                    <a:pt x="11124" y="2894"/>
                  </a:lnTo>
                  <a:lnTo>
                    <a:pt x="10753" y="2708"/>
                  </a:lnTo>
                  <a:lnTo>
                    <a:pt x="11416" y="1169"/>
                  </a:lnTo>
                  <a:close/>
                  <a:moveTo>
                    <a:pt x="2735" y="10753"/>
                  </a:moveTo>
                  <a:lnTo>
                    <a:pt x="2974" y="11231"/>
                  </a:lnTo>
                  <a:lnTo>
                    <a:pt x="3266" y="11682"/>
                  </a:lnTo>
                  <a:lnTo>
                    <a:pt x="3584" y="12107"/>
                  </a:lnTo>
                  <a:lnTo>
                    <a:pt x="3956" y="12505"/>
                  </a:lnTo>
                  <a:lnTo>
                    <a:pt x="4328" y="12850"/>
                  </a:lnTo>
                  <a:lnTo>
                    <a:pt x="4752" y="13195"/>
                  </a:lnTo>
                  <a:lnTo>
                    <a:pt x="5204" y="13461"/>
                  </a:lnTo>
                  <a:lnTo>
                    <a:pt x="5682" y="13726"/>
                  </a:lnTo>
                  <a:lnTo>
                    <a:pt x="5044" y="15293"/>
                  </a:lnTo>
                  <a:lnTo>
                    <a:pt x="4726" y="15134"/>
                  </a:lnTo>
                  <a:lnTo>
                    <a:pt x="4407" y="14974"/>
                  </a:lnTo>
                  <a:lnTo>
                    <a:pt x="3823" y="14576"/>
                  </a:lnTo>
                  <a:lnTo>
                    <a:pt x="3266" y="14178"/>
                  </a:lnTo>
                  <a:lnTo>
                    <a:pt x="2761" y="13700"/>
                  </a:lnTo>
                  <a:lnTo>
                    <a:pt x="2283" y="13169"/>
                  </a:lnTo>
                  <a:lnTo>
                    <a:pt x="1859" y="12638"/>
                  </a:lnTo>
                  <a:lnTo>
                    <a:pt x="1487" y="12027"/>
                  </a:lnTo>
                  <a:lnTo>
                    <a:pt x="1328" y="11735"/>
                  </a:lnTo>
                  <a:lnTo>
                    <a:pt x="1168" y="11417"/>
                  </a:lnTo>
                  <a:lnTo>
                    <a:pt x="2735" y="10753"/>
                  </a:lnTo>
                  <a:close/>
                  <a:moveTo>
                    <a:pt x="13726" y="10753"/>
                  </a:moveTo>
                  <a:lnTo>
                    <a:pt x="15292" y="11417"/>
                  </a:lnTo>
                  <a:lnTo>
                    <a:pt x="15133" y="11735"/>
                  </a:lnTo>
                  <a:lnTo>
                    <a:pt x="14974" y="12027"/>
                  </a:lnTo>
                  <a:lnTo>
                    <a:pt x="14602" y="12638"/>
                  </a:lnTo>
                  <a:lnTo>
                    <a:pt x="14177" y="13169"/>
                  </a:lnTo>
                  <a:lnTo>
                    <a:pt x="13700" y="13700"/>
                  </a:lnTo>
                  <a:lnTo>
                    <a:pt x="13195" y="14178"/>
                  </a:lnTo>
                  <a:lnTo>
                    <a:pt x="12638" y="14576"/>
                  </a:lnTo>
                  <a:lnTo>
                    <a:pt x="12027" y="14974"/>
                  </a:lnTo>
                  <a:lnTo>
                    <a:pt x="11735" y="15134"/>
                  </a:lnTo>
                  <a:lnTo>
                    <a:pt x="11416" y="15293"/>
                  </a:lnTo>
                  <a:lnTo>
                    <a:pt x="10753" y="13726"/>
                  </a:lnTo>
                  <a:lnTo>
                    <a:pt x="11257" y="13461"/>
                  </a:lnTo>
                  <a:lnTo>
                    <a:pt x="11708" y="13195"/>
                  </a:lnTo>
                  <a:lnTo>
                    <a:pt x="12107" y="12850"/>
                  </a:lnTo>
                  <a:lnTo>
                    <a:pt x="12505" y="12505"/>
                  </a:lnTo>
                  <a:lnTo>
                    <a:pt x="12877" y="12107"/>
                  </a:lnTo>
                  <a:lnTo>
                    <a:pt x="13195" y="11682"/>
                  </a:lnTo>
                  <a:lnTo>
                    <a:pt x="13487" y="11231"/>
                  </a:lnTo>
                  <a:lnTo>
                    <a:pt x="13726" y="10753"/>
                  </a:lnTo>
                  <a:close/>
                  <a:moveTo>
                    <a:pt x="10328" y="13912"/>
                  </a:moveTo>
                  <a:lnTo>
                    <a:pt x="10965" y="15452"/>
                  </a:lnTo>
                  <a:lnTo>
                    <a:pt x="10328" y="15691"/>
                  </a:lnTo>
                  <a:lnTo>
                    <a:pt x="9637" y="15824"/>
                  </a:lnTo>
                  <a:lnTo>
                    <a:pt x="9292" y="15903"/>
                  </a:lnTo>
                  <a:lnTo>
                    <a:pt x="8947" y="15930"/>
                  </a:lnTo>
                  <a:lnTo>
                    <a:pt x="8576" y="15957"/>
                  </a:lnTo>
                  <a:lnTo>
                    <a:pt x="7859" y="15957"/>
                  </a:lnTo>
                  <a:lnTo>
                    <a:pt x="7514" y="15930"/>
                  </a:lnTo>
                  <a:lnTo>
                    <a:pt x="7168" y="15903"/>
                  </a:lnTo>
                  <a:lnTo>
                    <a:pt x="6823" y="15824"/>
                  </a:lnTo>
                  <a:lnTo>
                    <a:pt x="6133" y="15691"/>
                  </a:lnTo>
                  <a:lnTo>
                    <a:pt x="5496" y="15452"/>
                  </a:lnTo>
                  <a:lnTo>
                    <a:pt x="6133" y="13912"/>
                  </a:lnTo>
                  <a:lnTo>
                    <a:pt x="6637" y="14072"/>
                  </a:lnTo>
                  <a:lnTo>
                    <a:pt x="7168" y="14178"/>
                  </a:lnTo>
                  <a:lnTo>
                    <a:pt x="7699" y="14257"/>
                  </a:lnTo>
                  <a:lnTo>
                    <a:pt x="8230" y="14284"/>
                  </a:lnTo>
                  <a:lnTo>
                    <a:pt x="8761" y="14257"/>
                  </a:lnTo>
                  <a:lnTo>
                    <a:pt x="9292" y="14178"/>
                  </a:lnTo>
                  <a:lnTo>
                    <a:pt x="9823" y="14072"/>
                  </a:lnTo>
                  <a:lnTo>
                    <a:pt x="10328" y="13912"/>
                  </a:lnTo>
                  <a:close/>
                  <a:moveTo>
                    <a:pt x="7806" y="0"/>
                  </a:moveTo>
                  <a:lnTo>
                    <a:pt x="7407" y="27"/>
                  </a:lnTo>
                  <a:lnTo>
                    <a:pt x="7009" y="80"/>
                  </a:lnTo>
                  <a:lnTo>
                    <a:pt x="6611" y="160"/>
                  </a:lnTo>
                  <a:lnTo>
                    <a:pt x="6213" y="239"/>
                  </a:lnTo>
                  <a:lnTo>
                    <a:pt x="5841" y="346"/>
                  </a:lnTo>
                  <a:lnTo>
                    <a:pt x="5443" y="478"/>
                  </a:lnTo>
                  <a:lnTo>
                    <a:pt x="5071" y="611"/>
                  </a:lnTo>
                  <a:lnTo>
                    <a:pt x="4699" y="770"/>
                  </a:lnTo>
                  <a:lnTo>
                    <a:pt x="4354" y="956"/>
                  </a:lnTo>
                  <a:lnTo>
                    <a:pt x="4009" y="1142"/>
                  </a:lnTo>
                  <a:lnTo>
                    <a:pt x="3664" y="1381"/>
                  </a:lnTo>
                  <a:lnTo>
                    <a:pt x="3345" y="1593"/>
                  </a:lnTo>
                  <a:lnTo>
                    <a:pt x="3027" y="1859"/>
                  </a:lnTo>
                  <a:lnTo>
                    <a:pt x="2708" y="2124"/>
                  </a:lnTo>
                  <a:lnTo>
                    <a:pt x="2416" y="2390"/>
                  </a:lnTo>
                  <a:lnTo>
                    <a:pt x="2124" y="2708"/>
                  </a:lnTo>
                  <a:lnTo>
                    <a:pt x="1859" y="3001"/>
                  </a:lnTo>
                  <a:lnTo>
                    <a:pt x="1620" y="3319"/>
                  </a:lnTo>
                  <a:lnTo>
                    <a:pt x="1381" y="3664"/>
                  </a:lnTo>
                  <a:lnTo>
                    <a:pt x="1168" y="4009"/>
                  </a:lnTo>
                  <a:lnTo>
                    <a:pt x="956" y="4355"/>
                  </a:lnTo>
                  <a:lnTo>
                    <a:pt x="797" y="4700"/>
                  </a:lnTo>
                  <a:lnTo>
                    <a:pt x="611" y="5071"/>
                  </a:lnTo>
                  <a:lnTo>
                    <a:pt x="478" y="5443"/>
                  </a:lnTo>
                  <a:lnTo>
                    <a:pt x="345" y="5815"/>
                  </a:lnTo>
                  <a:lnTo>
                    <a:pt x="239" y="6213"/>
                  </a:lnTo>
                  <a:lnTo>
                    <a:pt x="159" y="6611"/>
                  </a:lnTo>
                  <a:lnTo>
                    <a:pt x="80" y="7009"/>
                  </a:lnTo>
                  <a:lnTo>
                    <a:pt x="27" y="7408"/>
                  </a:lnTo>
                  <a:lnTo>
                    <a:pt x="0" y="7806"/>
                  </a:lnTo>
                  <a:lnTo>
                    <a:pt x="0" y="8231"/>
                  </a:lnTo>
                  <a:lnTo>
                    <a:pt x="0" y="8629"/>
                  </a:lnTo>
                  <a:lnTo>
                    <a:pt x="27" y="9027"/>
                  </a:lnTo>
                  <a:lnTo>
                    <a:pt x="80" y="9452"/>
                  </a:lnTo>
                  <a:lnTo>
                    <a:pt x="159" y="9850"/>
                  </a:lnTo>
                  <a:lnTo>
                    <a:pt x="239" y="10222"/>
                  </a:lnTo>
                  <a:lnTo>
                    <a:pt x="345" y="10620"/>
                  </a:lnTo>
                  <a:lnTo>
                    <a:pt x="478" y="10992"/>
                  </a:lnTo>
                  <a:lnTo>
                    <a:pt x="611" y="11364"/>
                  </a:lnTo>
                  <a:lnTo>
                    <a:pt x="797" y="11735"/>
                  </a:lnTo>
                  <a:lnTo>
                    <a:pt x="956" y="12107"/>
                  </a:lnTo>
                  <a:lnTo>
                    <a:pt x="1168" y="12452"/>
                  </a:lnTo>
                  <a:lnTo>
                    <a:pt x="1381" y="12771"/>
                  </a:lnTo>
                  <a:lnTo>
                    <a:pt x="1620" y="13116"/>
                  </a:lnTo>
                  <a:lnTo>
                    <a:pt x="1859" y="13434"/>
                  </a:lnTo>
                  <a:lnTo>
                    <a:pt x="2124" y="13753"/>
                  </a:lnTo>
                  <a:lnTo>
                    <a:pt x="2416" y="14045"/>
                  </a:lnTo>
                  <a:lnTo>
                    <a:pt x="2708" y="14311"/>
                  </a:lnTo>
                  <a:lnTo>
                    <a:pt x="3027" y="14576"/>
                  </a:lnTo>
                  <a:lnTo>
                    <a:pt x="3345" y="14842"/>
                  </a:lnTo>
                  <a:lnTo>
                    <a:pt x="3664" y="15080"/>
                  </a:lnTo>
                  <a:lnTo>
                    <a:pt x="4009" y="15293"/>
                  </a:lnTo>
                  <a:lnTo>
                    <a:pt x="4354" y="15479"/>
                  </a:lnTo>
                  <a:lnTo>
                    <a:pt x="4699" y="15665"/>
                  </a:lnTo>
                  <a:lnTo>
                    <a:pt x="5071" y="15824"/>
                  </a:lnTo>
                  <a:lnTo>
                    <a:pt x="5443" y="15957"/>
                  </a:lnTo>
                  <a:lnTo>
                    <a:pt x="5841" y="16089"/>
                  </a:lnTo>
                  <a:lnTo>
                    <a:pt x="6213" y="16196"/>
                  </a:lnTo>
                  <a:lnTo>
                    <a:pt x="6611" y="16302"/>
                  </a:lnTo>
                  <a:lnTo>
                    <a:pt x="7009" y="16355"/>
                  </a:lnTo>
                  <a:lnTo>
                    <a:pt x="7407" y="16408"/>
                  </a:lnTo>
                  <a:lnTo>
                    <a:pt x="7806" y="16434"/>
                  </a:lnTo>
                  <a:lnTo>
                    <a:pt x="8230" y="16461"/>
                  </a:lnTo>
                  <a:lnTo>
                    <a:pt x="8629" y="16434"/>
                  </a:lnTo>
                  <a:lnTo>
                    <a:pt x="9053" y="16408"/>
                  </a:lnTo>
                  <a:lnTo>
                    <a:pt x="9452" y="16355"/>
                  </a:lnTo>
                  <a:lnTo>
                    <a:pt x="9850" y="16302"/>
                  </a:lnTo>
                  <a:lnTo>
                    <a:pt x="10248" y="16196"/>
                  </a:lnTo>
                  <a:lnTo>
                    <a:pt x="10620" y="16089"/>
                  </a:lnTo>
                  <a:lnTo>
                    <a:pt x="10992" y="15957"/>
                  </a:lnTo>
                  <a:lnTo>
                    <a:pt x="11390" y="15824"/>
                  </a:lnTo>
                  <a:lnTo>
                    <a:pt x="11735" y="15665"/>
                  </a:lnTo>
                  <a:lnTo>
                    <a:pt x="12107" y="15479"/>
                  </a:lnTo>
                  <a:lnTo>
                    <a:pt x="12452" y="15293"/>
                  </a:lnTo>
                  <a:lnTo>
                    <a:pt x="12797" y="15080"/>
                  </a:lnTo>
                  <a:lnTo>
                    <a:pt x="13115" y="14842"/>
                  </a:lnTo>
                  <a:lnTo>
                    <a:pt x="13434" y="14576"/>
                  </a:lnTo>
                  <a:lnTo>
                    <a:pt x="13753" y="14311"/>
                  </a:lnTo>
                  <a:lnTo>
                    <a:pt x="14045" y="14045"/>
                  </a:lnTo>
                  <a:lnTo>
                    <a:pt x="14337" y="13753"/>
                  </a:lnTo>
                  <a:lnTo>
                    <a:pt x="14602" y="13434"/>
                  </a:lnTo>
                  <a:lnTo>
                    <a:pt x="14841" y="13116"/>
                  </a:lnTo>
                  <a:lnTo>
                    <a:pt x="15080" y="12771"/>
                  </a:lnTo>
                  <a:lnTo>
                    <a:pt x="15292" y="12452"/>
                  </a:lnTo>
                  <a:lnTo>
                    <a:pt x="15478" y="12107"/>
                  </a:lnTo>
                  <a:lnTo>
                    <a:pt x="15664" y="11735"/>
                  </a:lnTo>
                  <a:lnTo>
                    <a:pt x="15823" y="11364"/>
                  </a:lnTo>
                  <a:lnTo>
                    <a:pt x="15983" y="10992"/>
                  </a:lnTo>
                  <a:lnTo>
                    <a:pt x="16089" y="10620"/>
                  </a:lnTo>
                  <a:lnTo>
                    <a:pt x="16222" y="10222"/>
                  </a:lnTo>
                  <a:lnTo>
                    <a:pt x="16301" y="9850"/>
                  </a:lnTo>
                  <a:lnTo>
                    <a:pt x="16354" y="9452"/>
                  </a:lnTo>
                  <a:lnTo>
                    <a:pt x="16408" y="9027"/>
                  </a:lnTo>
                  <a:lnTo>
                    <a:pt x="16434" y="8629"/>
                  </a:lnTo>
                  <a:lnTo>
                    <a:pt x="16461" y="8231"/>
                  </a:lnTo>
                  <a:lnTo>
                    <a:pt x="16434" y="7806"/>
                  </a:lnTo>
                  <a:lnTo>
                    <a:pt x="16408" y="7408"/>
                  </a:lnTo>
                  <a:lnTo>
                    <a:pt x="16354" y="7009"/>
                  </a:lnTo>
                  <a:lnTo>
                    <a:pt x="16301" y="6611"/>
                  </a:lnTo>
                  <a:lnTo>
                    <a:pt x="16222" y="6213"/>
                  </a:lnTo>
                  <a:lnTo>
                    <a:pt x="16089" y="5815"/>
                  </a:lnTo>
                  <a:lnTo>
                    <a:pt x="15983" y="5443"/>
                  </a:lnTo>
                  <a:lnTo>
                    <a:pt x="15823" y="5071"/>
                  </a:lnTo>
                  <a:lnTo>
                    <a:pt x="15664" y="4700"/>
                  </a:lnTo>
                  <a:lnTo>
                    <a:pt x="15478" y="4355"/>
                  </a:lnTo>
                  <a:lnTo>
                    <a:pt x="15292" y="4009"/>
                  </a:lnTo>
                  <a:lnTo>
                    <a:pt x="15080" y="3664"/>
                  </a:lnTo>
                  <a:lnTo>
                    <a:pt x="14841" y="3319"/>
                  </a:lnTo>
                  <a:lnTo>
                    <a:pt x="14602" y="3001"/>
                  </a:lnTo>
                  <a:lnTo>
                    <a:pt x="14337" y="2708"/>
                  </a:lnTo>
                  <a:lnTo>
                    <a:pt x="14045" y="2390"/>
                  </a:lnTo>
                  <a:lnTo>
                    <a:pt x="13753" y="2124"/>
                  </a:lnTo>
                  <a:lnTo>
                    <a:pt x="13434" y="1859"/>
                  </a:lnTo>
                  <a:lnTo>
                    <a:pt x="13115" y="1593"/>
                  </a:lnTo>
                  <a:lnTo>
                    <a:pt x="12797" y="1381"/>
                  </a:lnTo>
                  <a:lnTo>
                    <a:pt x="12452" y="1142"/>
                  </a:lnTo>
                  <a:lnTo>
                    <a:pt x="12107" y="956"/>
                  </a:lnTo>
                  <a:lnTo>
                    <a:pt x="11735" y="770"/>
                  </a:lnTo>
                  <a:lnTo>
                    <a:pt x="11390" y="611"/>
                  </a:lnTo>
                  <a:lnTo>
                    <a:pt x="10992" y="478"/>
                  </a:lnTo>
                  <a:lnTo>
                    <a:pt x="10620" y="346"/>
                  </a:lnTo>
                  <a:lnTo>
                    <a:pt x="10248" y="239"/>
                  </a:lnTo>
                  <a:lnTo>
                    <a:pt x="9850" y="160"/>
                  </a:lnTo>
                  <a:lnTo>
                    <a:pt x="9452" y="80"/>
                  </a:lnTo>
                  <a:lnTo>
                    <a:pt x="9053" y="27"/>
                  </a:lnTo>
                  <a:lnTo>
                    <a:pt x="8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2"/>
          <p:cNvGrpSpPr/>
          <p:nvPr/>
        </p:nvGrpSpPr>
        <p:grpSpPr>
          <a:xfrm>
            <a:off x="7219588" y="2216435"/>
            <a:ext cx="594077" cy="594361"/>
            <a:chOff x="2482200" y="1994625"/>
            <a:chExt cx="411525" cy="411550"/>
          </a:xfrm>
        </p:grpSpPr>
        <p:sp>
          <p:nvSpPr>
            <p:cNvPr id="443" name="Google Shape;443;p42"/>
            <p:cNvSpPr/>
            <p:nvPr/>
          </p:nvSpPr>
          <p:spPr>
            <a:xfrm>
              <a:off x="2482200" y="1994625"/>
              <a:ext cx="411525" cy="411550"/>
            </a:xfrm>
            <a:custGeom>
              <a:avLst/>
              <a:gdLst/>
              <a:ahLst/>
              <a:cxnLst/>
              <a:rect l="l" t="t" r="r" b="b"/>
              <a:pathLst>
                <a:path w="16461" h="16462" extrusionOk="0">
                  <a:moveTo>
                    <a:pt x="8576" y="478"/>
                  </a:moveTo>
                  <a:lnTo>
                    <a:pt x="8947" y="505"/>
                  </a:lnTo>
                  <a:lnTo>
                    <a:pt x="9292" y="558"/>
                  </a:lnTo>
                  <a:lnTo>
                    <a:pt x="9638" y="611"/>
                  </a:lnTo>
                  <a:lnTo>
                    <a:pt x="10328" y="770"/>
                  </a:lnTo>
                  <a:lnTo>
                    <a:pt x="10965" y="983"/>
                  </a:lnTo>
                  <a:lnTo>
                    <a:pt x="10328" y="2523"/>
                  </a:lnTo>
                  <a:lnTo>
                    <a:pt x="9823" y="2363"/>
                  </a:lnTo>
                  <a:lnTo>
                    <a:pt x="9292" y="2257"/>
                  </a:lnTo>
                  <a:lnTo>
                    <a:pt x="8761" y="2178"/>
                  </a:lnTo>
                  <a:lnTo>
                    <a:pt x="8230" y="2151"/>
                  </a:lnTo>
                  <a:lnTo>
                    <a:pt x="7699" y="2178"/>
                  </a:lnTo>
                  <a:lnTo>
                    <a:pt x="7168" y="2257"/>
                  </a:lnTo>
                  <a:lnTo>
                    <a:pt x="6637" y="2363"/>
                  </a:lnTo>
                  <a:lnTo>
                    <a:pt x="6133" y="2523"/>
                  </a:lnTo>
                  <a:lnTo>
                    <a:pt x="5496" y="983"/>
                  </a:lnTo>
                  <a:lnTo>
                    <a:pt x="6133" y="770"/>
                  </a:lnTo>
                  <a:lnTo>
                    <a:pt x="6823" y="611"/>
                  </a:lnTo>
                  <a:lnTo>
                    <a:pt x="7168" y="558"/>
                  </a:lnTo>
                  <a:lnTo>
                    <a:pt x="7514" y="505"/>
                  </a:lnTo>
                  <a:lnTo>
                    <a:pt x="7859" y="478"/>
                  </a:lnTo>
                  <a:close/>
                  <a:moveTo>
                    <a:pt x="5045" y="1169"/>
                  </a:moveTo>
                  <a:lnTo>
                    <a:pt x="5682" y="2708"/>
                  </a:lnTo>
                  <a:lnTo>
                    <a:pt x="5204" y="2974"/>
                  </a:lnTo>
                  <a:lnTo>
                    <a:pt x="4752" y="3239"/>
                  </a:lnTo>
                  <a:lnTo>
                    <a:pt x="4328" y="3585"/>
                  </a:lnTo>
                  <a:lnTo>
                    <a:pt x="3956" y="3930"/>
                  </a:lnTo>
                  <a:lnTo>
                    <a:pt x="3584" y="4328"/>
                  </a:lnTo>
                  <a:lnTo>
                    <a:pt x="3266" y="4753"/>
                  </a:lnTo>
                  <a:lnTo>
                    <a:pt x="2974" y="5204"/>
                  </a:lnTo>
                  <a:lnTo>
                    <a:pt x="2735" y="5682"/>
                  </a:lnTo>
                  <a:lnTo>
                    <a:pt x="1168" y="5045"/>
                  </a:lnTo>
                  <a:lnTo>
                    <a:pt x="1328" y="4726"/>
                  </a:lnTo>
                  <a:lnTo>
                    <a:pt x="1487" y="4408"/>
                  </a:lnTo>
                  <a:lnTo>
                    <a:pt x="1859" y="3824"/>
                  </a:lnTo>
                  <a:lnTo>
                    <a:pt x="2283" y="3266"/>
                  </a:lnTo>
                  <a:lnTo>
                    <a:pt x="2761" y="2735"/>
                  </a:lnTo>
                  <a:lnTo>
                    <a:pt x="3266" y="2284"/>
                  </a:lnTo>
                  <a:lnTo>
                    <a:pt x="3823" y="1859"/>
                  </a:lnTo>
                  <a:lnTo>
                    <a:pt x="4407" y="1487"/>
                  </a:lnTo>
                  <a:lnTo>
                    <a:pt x="4726" y="1301"/>
                  </a:lnTo>
                  <a:lnTo>
                    <a:pt x="5045" y="1169"/>
                  </a:lnTo>
                  <a:close/>
                  <a:moveTo>
                    <a:pt x="982" y="5470"/>
                  </a:moveTo>
                  <a:lnTo>
                    <a:pt x="2549" y="6133"/>
                  </a:lnTo>
                  <a:lnTo>
                    <a:pt x="2390" y="6638"/>
                  </a:lnTo>
                  <a:lnTo>
                    <a:pt x="2257" y="7142"/>
                  </a:lnTo>
                  <a:lnTo>
                    <a:pt x="2204" y="7673"/>
                  </a:lnTo>
                  <a:lnTo>
                    <a:pt x="2177" y="8231"/>
                  </a:lnTo>
                  <a:lnTo>
                    <a:pt x="2204" y="8762"/>
                  </a:lnTo>
                  <a:lnTo>
                    <a:pt x="2257" y="9293"/>
                  </a:lnTo>
                  <a:lnTo>
                    <a:pt x="2390" y="9797"/>
                  </a:lnTo>
                  <a:lnTo>
                    <a:pt x="2549" y="10302"/>
                  </a:lnTo>
                  <a:lnTo>
                    <a:pt x="982" y="10965"/>
                  </a:lnTo>
                  <a:lnTo>
                    <a:pt x="770" y="10302"/>
                  </a:lnTo>
                  <a:lnTo>
                    <a:pt x="611" y="9638"/>
                  </a:lnTo>
                  <a:lnTo>
                    <a:pt x="558" y="9293"/>
                  </a:lnTo>
                  <a:lnTo>
                    <a:pt x="505" y="8948"/>
                  </a:lnTo>
                  <a:lnTo>
                    <a:pt x="478" y="8576"/>
                  </a:lnTo>
                  <a:lnTo>
                    <a:pt x="478" y="8231"/>
                  </a:lnTo>
                  <a:lnTo>
                    <a:pt x="478" y="7859"/>
                  </a:lnTo>
                  <a:lnTo>
                    <a:pt x="505" y="7514"/>
                  </a:lnTo>
                  <a:lnTo>
                    <a:pt x="558" y="7142"/>
                  </a:lnTo>
                  <a:lnTo>
                    <a:pt x="611" y="6797"/>
                  </a:lnTo>
                  <a:lnTo>
                    <a:pt x="770" y="6133"/>
                  </a:lnTo>
                  <a:lnTo>
                    <a:pt x="982" y="5470"/>
                  </a:lnTo>
                  <a:close/>
                  <a:moveTo>
                    <a:pt x="15478" y="5470"/>
                  </a:moveTo>
                  <a:lnTo>
                    <a:pt x="15691" y="6133"/>
                  </a:lnTo>
                  <a:lnTo>
                    <a:pt x="15850" y="6797"/>
                  </a:lnTo>
                  <a:lnTo>
                    <a:pt x="15903" y="7142"/>
                  </a:lnTo>
                  <a:lnTo>
                    <a:pt x="15930" y="7514"/>
                  </a:lnTo>
                  <a:lnTo>
                    <a:pt x="15956" y="7859"/>
                  </a:lnTo>
                  <a:lnTo>
                    <a:pt x="15983" y="8231"/>
                  </a:lnTo>
                  <a:lnTo>
                    <a:pt x="15956" y="8576"/>
                  </a:lnTo>
                  <a:lnTo>
                    <a:pt x="15930" y="8948"/>
                  </a:lnTo>
                  <a:lnTo>
                    <a:pt x="15903" y="9293"/>
                  </a:lnTo>
                  <a:lnTo>
                    <a:pt x="15850" y="9638"/>
                  </a:lnTo>
                  <a:lnTo>
                    <a:pt x="15691" y="10302"/>
                  </a:lnTo>
                  <a:lnTo>
                    <a:pt x="15478" y="10965"/>
                  </a:lnTo>
                  <a:lnTo>
                    <a:pt x="13912" y="10302"/>
                  </a:lnTo>
                  <a:lnTo>
                    <a:pt x="14071" y="9824"/>
                  </a:lnTo>
                  <a:lnTo>
                    <a:pt x="14177" y="9293"/>
                  </a:lnTo>
                  <a:lnTo>
                    <a:pt x="14257" y="8762"/>
                  </a:lnTo>
                  <a:lnTo>
                    <a:pt x="14284" y="8231"/>
                  </a:lnTo>
                  <a:lnTo>
                    <a:pt x="14257" y="7673"/>
                  </a:lnTo>
                  <a:lnTo>
                    <a:pt x="14204" y="7142"/>
                  </a:lnTo>
                  <a:lnTo>
                    <a:pt x="14071" y="6638"/>
                  </a:lnTo>
                  <a:lnTo>
                    <a:pt x="13912" y="6133"/>
                  </a:lnTo>
                  <a:lnTo>
                    <a:pt x="15478" y="5470"/>
                  </a:lnTo>
                  <a:close/>
                  <a:moveTo>
                    <a:pt x="11416" y="1169"/>
                  </a:moveTo>
                  <a:lnTo>
                    <a:pt x="11735" y="1301"/>
                  </a:lnTo>
                  <a:lnTo>
                    <a:pt x="12027" y="1487"/>
                  </a:lnTo>
                  <a:lnTo>
                    <a:pt x="12638" y="1859"/>
                  </a:lnTo>
                  <a:lnTo>
                    <a:pt x="13195" y="2284"/>
                  </a:lnTo>
                  <a:lnTo>
                    <a:pt x="13700" y="2735"/>
                  </a:lnTo>
                  <a:lnTo>
                    <a:pt x="14177" y="3266"/>
                  </a:lnTo>
                  <a:lnTo>
                    <a:pt x="14602" y="3824"/>
                  </a:lnTo>
                  <a:lnTo>
                    <a:pt x="14974" y="4408"/>
                  </a:lnTo>
                  <a:lnTo>
                    <a:pt x="15133" y="4726"/>
                  </a:lnTo>
                  <a:lnTo>
                    <a:pt x="15293" y="5045"/>
                  </a:lnTo>
                  <a:lnTo>
                    <a:pt x="13514" y="5762"/>
                  </a:lnTo>
                  <a:lnTo>
                    <a:pt x="13434" y="5815"/>
                  </a:lnTo>
                  <a:lnTo>
                    <a:pt x="13381" y="5894"/>
                  </a:lnTo>
                  <a:lnTo>
                    <a:pt x="13354" y="6001"/>
                  </a:lnTo>
                  <a:lnTo>
                    <a:pt x="13381" y="6080"/>
                  </a:lnTo>
                  <a:lnTo>
                    <a:pt x="13567" y="6585"/>
                  </a:lnTo>
                  <a:lnTo>
                    <a:pt x="13700" y="7116"/>
                  </a:lnTo>
                  <a:lnTo>
                    <a:pt x="13779" y="7673"/>
                  </a:lnTo>
                  <a:lnTo>
                    <a:pt x="13806" y="8231"/>
                  </a:lnTo>
                  <a:lnTo>
                    <a:pt x="13779" y="8762"/>
                  </a:lnTo>
                  <a:lnTo>
                    <a:pt x="13700" y="9293"/>
                  </a:lnTo>
                  <a:lnTo>
                    <a:pt x="13567" y="9824"/>
                  </a:lnTo>
                  <a:lnTo>
                    <a:pt x="13381" y="10355"/>
                  </a:lnTo>
                  <a:lnTo>
                    <a:pt x="13142" y="10859"/>
                  </a:lnTo>
                  <a:lnTo>
                    <a:pt x="12850" y="11310"/>
                  </a:lnTo>
                  <a:lnTo>
                    <a:pt x="12531" y="11762"/>
                  </a:lnTo>
                  <a:lnTo>
                    <a:pt x="12160" y="12160"/>
                  </a:lnTo>
                  <a:lnTo>
                    <a:pt x="11761" y="12532"/>
                  </a:lnTo>
                  <a:lnTo>
                    <a:pt x="11337" y="12850"/>
                  </a:lnTo>
                  <a:lnTo>
                    <a:pt x="10859" y="13142"/>
                  </a:lnTo>
                  <a:lnTo>
                    <a:pt x="10354" y="13381"/>
                  </a:lnTo>
                  <a:lnTo>
                    <a:pt x="9850" y="13567"/>
                  </a:lnTo>
                  <a:lnTo>
                    <a:pt x="9319" y="13700"/>
                  </a:lnTo>
                  <a:lnTo>
                    <a:pt x="8788" y="13780"/>
                  </a:lnTo>
                  <a:lnTo>
                    <a:pt x="8230" y="13806"/>
                  </a:lnTo>
                  <a:lnTo>
                    <a:pt x="7673" y="13780"/>
                  </a:lnTo>
                  <a:lnTo>
                    <a:pt x="7142" y="13700"/>
                  </a:lnTo>
                  <a:lnTo>
                    <a:pt x="6611" y="13567"/>
                  </a:lnTo>
                  <a:lnTo>
                    <a:pt x="6106" y="13381"/>
                  </a:lnTo>
                  <a:lnTo>
                    <a:pt x="5602" y="13142"/>
                  </a:lnTo>
                  <a:lnTo>
                    <a:pt x="5124" y="12850"/>
                  </a:lnTo>
                  <a:lnTo>
                    <a:pt x="4699" y="12532"/>
                  </a:lnTo>
                  <a:lnTo>
                    <a:pt x="4301" y="12160"/>
                  </a:lnTo>
                  <a:lnTo>
                    <a:pt x="3929" y="11762"/>
                  </a:lnTo>
                  <a:lnTo>
                    <a:pt x="3584" y="11310"/>
                  </a:lnTo>
                  <a:lnTo>
                    <a:pt x="3319" y="10859"/>
                  </a:lnTo>
                  <a:lnTo>
                    <a:pt x="3080" y="10355"/>
                  </a:lnTo>
                  <a:lnTo>
                    <a:pt x="2894" y="9850"/>
                  </a:lnTo>
                  <a:lnTo>
                    <a:pt x="2761" y="9319"/>
                  </a:lnTo>
                  <a:lnTo>
                    <a:pt x="2682" y="8762"/>
                  </a:lnTo>
                  <a:lnTo>
                    <a:pt x="2655" y="8231"/>
                  </a:lnTo>
                  <a:lnTo>
                    <a:pt x="2682" y="7673"/>
                  </a:lnTo>
                  <a:lnTo>
                    <a:pt x="2761" y="7142"/>
                  </a:lnTo>
                  <a:lnTo>
                    <a:pt x="2894" y="6611"/>
                  </a:lnTo>
                  <a:lnTo>
                    <a:pt x="3080" y="6080"/>
                  </a:lnTo>
                  <a:lnTo>
                    <a:pt x="3319" y="5576"/>
                  </a:lnTo>
                  <a:lnTo>
                    <a:pt x="3584" y="5124"/>
                  </a:lnTo>
                  <a:lnTo>
                    <a:pt x="3929" y="4673"/>
                  </a:lnTo>
                  <a:lnTo>
                    <a:pt x="4301" y="4275"/>
                  </a:lnTo>
                  <a:lnTo>
                    <a:pt x="4699" y="3903"/>
                  </a:lnTo>
                  <a:lnTo>
                    <a:pt x="5124" y="3585"/>
                  </a:lnTo>
                  <a:lnTo>
                    <a:pt x="5602" y="3293"/>
                  </a:lnTo>
                  <a:lnTo>
                    <a:pt x="6106" y="3080"/>
                  </a:lnTo>
                  <a:lnTo>
                    <a:pt x="6611" y="2894"/>
                  </a:lnTo>
                  <a:lnTo>
                    <a:pt x="7142" y="2762"/>
                  </a:lnTo>
                  <a:lnTo>
                    <a:pt x="7673" y="2682"/>
                  </a:lnTo>
                  <a:lnTo>
                    <a:pt x="8230" y="2655"/>
                  </a:lnTo>
                  <a:lnTo>
                    <a:pt x="8788" y="2682"/>
                  </a:lnTo>
                  <a:lnTo>
                    <a:pt x="9319" y="2762"/>
                  </a:lnTo>
                  <a:lnTo>
                    <a:pt x="9850" y="2894"/>
                  </a:lnTo>
                  <a:lnTo>
                    <a:pt x="10354" y="3080"/>
                  </a:lnTo>
                  <a:lnTo>
                    <a:pt x="10753" y="3239"/>
                  </a:lnTo>
                  <a:lnTo>
                    <a:pt x="11124" y="3452"/>
                  </a:lnTo>
                  <a:lnTo>
                    <a:pt x="11496" y="3691"/>
                  </a:lnTo>
                  <a:lnTo>
                    <a:pt x="11815" y="3956"/>
                  </a:lnTo>
                  <a:lnTo>
                    <a:pt x="12133" y="4248"/>
                  </a:lnTo>
                  <a:lnTo>
                    <a:pt x="12452" y="4567"/>
                  </a:lnTo>
                  <a:lnTo>
                    <a:pt x="12717" y="4912"/>
                  </a:lnTo>
                  <a:lnTo>
                    <a:pt x="12956" y="5257"/>
                  </a:lnTo>
                  <a:lnTo>
                    <a:pt x="13009" y="5337"/>
                  </a:lnTo>
                  <a:lnTo>
                    <a:pt x="13115" y="5363"/>
                  </a:lnTo>
                  <a:lnTo>
                    <a:pt x="13195" y="5363"/>
                  </a:lnTo>
                  <a:lnTo>
                    <a:pt x="13275" y="5337"/>
                  </a:lnTo>
                  <a:lnTo>
                    <a:pt x="13354" y="5284"/>
                  </a:lnTo>
                  <a:lnTo>
                    <a:pt x="13408" y="5204"/>
                  </a:lnTo>
                  <a:lnTo>
                    <a:pt x="13408" y="5098"/>
                  </a:lnTo>
                  <a:lnTo>
                    <a:pt x="13354" y="5018"/>
                  </a:lnTo>
                  <a:lnTo>
                    <a:pt x="13089" y="4620"/>
                  </a:lnTo>
                  <a:lnTo>
                    <a:pt x="12797" y="4248"/>
                  </a:lnTo>
                  <a:lnTo>
                    <a:pt x="12478" y="3930"/>
                  </a:lnTo>
                  <a:lnTo>
                    <a:pt x="12133" y="3611"/>
                  </a:lnTo>
                  <a:lnTo>
                    <a:pt x="11815" y="3346"/>
                  </a:lnTo>
                  <a:lnTo>
                    <a:pt x="11496" y="3107"/>
                  </a:lnTo>
                  <a:lnTo>
                    <a:pt x="11124" y="2894"/>
                  </a:lnTo>
                  <a:lnTo>
                    <a:pt x="10779" y="2708"/>
                  </a:lnTo>
                  <a:lnTo>
                    <a:pt x="11416" y="1169"/>
                  </a:lnTo>
                  <a:close/>
                  <a:moveTo>
                    <a:pt x="2735" y="10753"/>
                  </a:moveTo>
                  <a:lnTo>
                    <a:pt x="2974" y="11231"/>
                  </a:lnTo>
                  <a:lnTo>
                    <a:pt x="3266" y="11682"/>
                  </a:lnTo>
                  <a:lnTo>
                    <a:pt x="3584" y="12107"/>
                  </a:lnTo>
                  <a:lnTo>
                    <a:pt x="3956" y="12505"/>
                  </a:lnTo>
                  <a:lnTo>
                    <a:pt x="4328" y="12850"/>
                  </a:lnTo>
                  <a:lnTo>
                    <a:pt x="4752" y="13195"/>
                  </a:lnTo>
                  <a:lnTo>
                    <a:pt x="5204" y="13461"/>
                  </a:lnTo>
                  <a:lnTo>
                    <a:pt x="5682" y="13726"/>
                  </a:lnTo>
                  <a:lnTo>
                    <a:pt x="5045" y="15293"/>
                  </a:lnTo>
                  <a:lnTo>
                    <a:pt x="4726" y="15134"/>
                  </a:lnTo>
                  <a:lnTo>
                    <a:pt x="4407" y="14974"/>
                  </a:lnTo>
                  <a:lnTo>
                    <a:pt x="3823" y="14576"/>
                  </a:lnTo>
                  <a:lnTo>
                    <a:pt x="3266" y="14178"/>
                  </a:lnTo>
                  <a:lnTo>
                    <a:pt x="2761" y="13700"/>
                  </a:lnTo>
                  <a:lnTo>
                    <a:pt x="2283" y="13169"/>
                  </a:lnTo>
                  <a:lnTo>
                    <a:pt x="1859" y="12638"/>
                  </a:lnTo>
                  <a:lnTo>
                    <a:pt x="1487" y="12027"/>
                  </a:lnTo>
                  <a:lnTo>
                    <a:pt x="1328" y="11735"/>
                  </a:lnTo>
                  <a:lnTo>
                    <a:pt x="1168" y="11417"/>
                  </a:lnTo>
                  <a:lnTo>
                    <a:pt x="2735" y="10753"/>
                  </a:lnTo>
                  <a:close/>
                  <a:moveTo>
                    <a:pt x="13726" y="10753"/>
                  </a:moveTo>
                  <a:lnTo>
                    <a:pt x="15293" y="11417"/>
                  </a:lnTo>
                  <a:lnTo>
                    <a:pt x="15133" y="11735"/>
                  </a:lnTo>
                  <a:lnTo>
                    <a:pt x="14974" y="12027"/>
                  </a:lnTo>
                  <a:lnTo>
                    <a:pt x="14602" y="12638"/>
                  </a:lnTo>
                  <a:lnTo>
                    <a:pt x="14177" y="13169"/>
                  </a:lnTo>
                  <a:lnTo>
                    <a:pt x="13700" y="13700"/>
                  </a:lnTo>
                  <a:lnTo>
                    <a:pt x="13195" y="14178"/>
                  </a:lnTo>
                  <a:lnTo>
                    <a:pt x="12638" y="14576"/>
                  </a:lnTo>
                  <a:lnTo>
                    <a:pt x="12027" y="14974"/>
                  </a:lnTo>
                  <a:lnTo>
                    <a:pt x="11735" y="15134"/>
                  </a:lnTo>
                  <a:lnTo>
                    <a:pt x="11416" y="15293"/>
                  </a:lnTo>
                  <a:lnTo>
                    <a:pt x="10779" y="13726"/>
                  </a:lnTo>
                  <a:lnTo>
                    <a:pt x="11257" y="13461"/>
                  </a:lnTo>
                  <a:lnTo>
                    <a:pt x="11708" y="13195"/>
                  </a:lnTo>
                  <a:lnTo>
                    <a:pt x="12107" y="12850"/>
                  </a:lnTo>
                  <a:lnTo>
                    <a:pt x="12505" y="12505"/>
                  </a:lnTo>
                  <a:lnTo>
                    <a:pt x="12877" y="12107"/>
                  </a:lnTo>
                  <a:lnTo>
                    <a:pt x="13195" y="11682"/>
                  </a:lnTo>
                  <a:lnTo>
                    <a:pt x="13487" y="11231"/>
                  </a:lnTo>
                  <a:lnTo>
                    <a:pt x="13726" y="10753"/>
                  </a:lnTo>
                  <a:close/>
                  <a:moveTo>
                    <a:pt x="10328" y="13912"/>
                  </a:moveTo>
                  <a:lnTo>
                    <a:pt x="10965" y="15452"/>
                  </a:lnTo>
                  <a:lnTo>
                    <a:pt x="10328" y="15691"/>
                  </a:lnTo>
                  <a:lnTo>
                    <a:pt x="9638" y="15824"/>
                  </a:lnTo>
                  <a:lnTo>
                    <a:pt x="9292" y="15903"/>
                  </a:lnTo>
                  <a:lnTo>
                    <a:pt x="8947" y="15930"/>
                  </a:lnTo>
                  <a:lnTo>
                    <a:pt x="8576" y="15957"/>
                  </a:lnTo>
                  <a:lnTo>
                    <a:pt x="7859" y="15957"/>
                  </a:lnTo>
                  <a:lnTo>
                    <a:pt x="7514" y="15930"/>
                  </a:lnTo>
                  <a:lnTo>
                    <a:pt x="7168" y="15903"/>
                  </a:lnTo>
                  <a:lnTo>
                    <a:pt x="6823" y="15824"/>
                  </a:lnTo>
                  <a:lnTo>
                    <a:pt x="6133" y="15691"/>
                  </a:lnTo>
                  <a:lnTo>
                    <a:pt x="5496" y="15452"/>
                  </a:lnTo>
                  <a:lnTo>
                    <a:pt x="6133" y="13912"/>
                  </a:lnTo>
                  <a:lnTo>
                    <a:pt x="6637" y="14072"/>
                  </a:lnTo>
                  <a:lnTo>
                    <a:pt x="7168" y="14178"/>
                  </a:lnTo>
                  <a:lnTo>
                    <a:pt x="7699" y="14257"/>
                  </a:lnTo>
                  <a:lnTo>
                    <a:pt x="8230" y="14284"/>
                  </a:lnTo>
                  <a:lnTo>
                    <a:pt x="8761" y="14257"/>
                  </a:lnTo>
                  <a:lnTo>
                    <a:pt x="9292" y="14178"/>
                  </a:lnTo>
                  <a:lnTo>
                    <a:pt x="9823" y="14072"/>
                  </a:lnTo>
                  <a:lnTo>
                    <a:pt x="10328" y="13912"/>
                  </a:lnTo>
                  <a:close/>
                  <a:moveTo>
                    <a:pt x="7806" y="0"/>
                  </a:moveTo>
                  <a:lnTo>
                    <a:pt x="7407" y="27"/>
                  </a:lnTo>
                  <a:lnTo>
                    <a:pt x="7009" y="80"/>
                  </a:lnTo>
                  <a:lnTo>
                    <a:pt x="6611" y="160"/>
                  </a:lnTo>
                  <a:lnTo>
                    <a:pt x="6213" y="239"/>
                  </a:lnTo>
                  <a:lnTo>
                    <a:pt x="5841" y="346"/>
                  </a:lnTo>
                  <a:lnTo>
                    <a:pt x="5443" y="478"/>
                  </a:lnTo>
                  <a:lnTo>
                    <a:pt x="5071" y="611"/>
                  </a:lnTo>
                  <a:lnTo>
                    <a:pt x="4699" y="770"/>
                  </a:lnTo>
                  <a:lnTo>
                    <a:pt x="4354" y="956"/>
                  </a:lnTo>
                  <a:lnTo>
                    <a:pt x="4009" y="1142"/>
                  </a:lnTo>
                  <a:lnTo>
                    <a:pt x="3664" y="1381"/>
                  </a:lnTo>
                  <a:lnTo>
                    <a:pt x="3345" y="1593"/>
                  </a:lnTo>
                  <a:lnTo>
                    <a:pt x="3027" y="1859"/>
                  </a:lnTo>
                  <a:lnTo>
                    <a:pt x="2708" y="2124"/>
                  </a:lnTo>
                  <a:lnTo>
                    <a:pt x="2416" y="2390"/>
                  </a:lnTo>
                  <a:lnTo>
                    <a:pt x="2124" y="2708"/>
                  </a:lnTo>
                  <a:lnTo>
                    <a:pt x="1859" y="3001"/>
                  </a:lnTo>
                  <a:lnTo>
                    <a:pt x="1620" y="3319"/>
                  </a:lnTo>
                  <a:lnTo>
                    <a:pt x="1381" y="3664"/>
                  </a:lnTo>
                  <a:lnTo>
                    <a:pt x="1168" y="4009"/>
                  </a:lnTo>
                  <a:lnTo>
                    <a:pt x="956" y="4355"/>
                  </a:lnTo>
                  <a:lnTo>
                    <a:pt x="797" y="4700"/>
                  </a:lnTo>
                  <a:lnTo>
                    <a:pt x="611" y="5071"/>
                  </a:lnTo>
                  <a:lnTo>
                    <a:pt x="478" y="5443"/>
                  </a:lnTo>
                  <a:lnTo>
                    <a:pt x="345" y="5815"/>
                  </a:lnTo>
                  <a:lnTo>
                    <a:pt x="239" y="6213"/>
                  </a:lnTo>
                  <a:lnTo>
                    <a:pt x="159" y="6611"/>
                  </a:lnTo>
                  <a:lnTo>
                    <a:pt x="80" y="7009"/>
                  </a:lnTo>
                  <a:lnTo>
                    <a:pt x="27" y="7408"/>
                  </a:lnTo>
                  <a:lnTo>
                    <a:pt x="0" y="7806"/>
                  </a:lnTo>
                  <a:lnTo>
                    <a:pt x="0" y="8231"/>
                  </a:lnTo>
                  <a:lnTo>
                    <a:pt x="0" y="8629"/>
                  </a:lnTo>
                  <a:lnTo>
                    <a:pt x="27" y="9027"/>
                  </a:lnTo>
                  <a:lnTo>
                    <a:pt x="80" y="9452"/>
                  </a:lnTo>
                  <a:lnTo>
                    <a:pt x="159" y="9850"/>
                  </a:lnTo>
                  <a:lnTo>
                    <a:pt x="239" y="10222"/>
                  </a:lnTo>
                  <a:lnTo>
                    <a:pt x="345" y="10620"/>
                  </a:lnTo>
                  <a:lnTo>
                    <a:pt x="478" y="10992"/>
                  </a:lnTo>
                  <a:lnTo>
                    <a:pt x="611" y="11364"/>
                  </a:lnTo>
                  <a:lnTo>
                    <a:pt x="797" y="11735"/>
                  </a:lnTo>
                  <a:lnTo>
                    <a:pt x="956" y="12107"/>
                  </a:lnTo>
                  <a:lnTo>
                    <a:pt x="1168" y="12452"/>
                  </a:lnTo>
                  <a:lnTo>
                    <a:pt x="1381" y="12771"/>
                  </a:lnTo>
                  <a:lnTo>
                    <a:pt x="1620" y="13116"/>
                  </a:lnTo>
                  <a:lnTo>
                    <a:pt x="1859" y="13434"/>
                  </a:lnTo>
                  <a:lnTo>
                    <a:pt x="2124" y="13753"/>
                  </a:lnTo>
                  <a:lnTo>
                    <a:pt x="2416" y="14045"/>
                  </a:lnTo>
                  <a:lnTo>
                    <a:pt x="2708" y="14311"/>
                  </a:lnTo>
                  <a:lnTo>
                    <a:pt x="3027" y="14576"/>
                  </a:lnTo>
                  <a:lnTo>
                    <a:pt x="3345" y="14842"/>
                  </a:lnTo>
                  <a:lnTo>
                    <a:pt x="3664" y="15080"/>
                  </a:lnTo>
                  <a:lnTo>
                    <a:pt x="4009" y="15293"/>
                  </a:lnTo>
                  <a:lnTo>
                    <a:pt x="4354" y="15479"/>
                  </a:lnTo>
                  <a:lnTo>
                    <a:pt x="4699" y="15665"/>
                  </a:lnTo>
                  <a:lnTo>
                    <a:pt x="5071" y="15824"/>
                  </a:lnTo>
                  <a:lnTo>
                    <a:pt x="5443" y="15957"/>
                  </a:lnTo>
                  <a:lnTo>
                    <a:pt x="5841" y="16089"/>
                  </a:lnTo>
                  <a:lnTo>
                    <a:pt x="6213" y="16196"/>
                  </a:lnTo>
                  <a:lnTo>
                    <a:pt x="6611" y="16302"/>
                  </a:lnTo>
                  <a:lnTo>
                    <a:pt x="7009" y="16355"/>
                  </a:lnTo>
                  <a:lnTo>
                    <a:pt x="7407" y="16408"/>
                  </a:lnTo>
                  <a:lnTo>
                    <a:pt x="7806" y="16434"/>
                  </a:lnTo>
                  <a:lnTo>
                    <a:pt x="8230" y="16461"/>
                  </a:lnTo>
                  <a:lnTo>
                    <a:pt x="8629" y="16434"/>
                  </a:lnTo>
                  <a:lnTo>
                    <a:pt x="9053" y="16408"/>
                  </a:lnTo>
                  <a:lnTo>
                    <a:pt x="9452" y="16355"/>
                  </a:lnTo>
                  <a:lnTo>
                    <a:pt x="9850" y="16302"/>
                  </a:lnTo>
                  <a:lnTo>
                    <a:pt x="10248" y="16196"/>
                  </a:lnTo>
                  <a:lnTo>
                    <a:pt x="10620" y="16089"/>
                  </a:lnTo>
                  <a:lnTo>
                    <a:pt x="10992" y="15957"/>
                  </a:lnTo>
                  <a:lnTo>
                    <a:pt x="11390" y="15824"/>
                  </a:lnTo>
                  <a:lnTo>
                    <a:pt x="11735" y="15665"/>
                  </a:lnTo>
                  <a:lnTo>
                    <a:pt x="12107" y="15479"/>
                  </a:lnTo>
                  <a:lnTo>
                    <a:pt x="12452" y="15293"/>
                  </a:lnTo>
                  <a:lnTo>
                    <a:pt x="12797" y="15080"/>
                  </a:lnTo>
                  <a:lnTo>
                    <a:pt x="13115" y="14842"/>
                  </a:lnTo>
                  <a:lnTo>
                    <a:pt x="13434" y="14576"/>
                  </a:lnTo>
                  <a:lnTo>
                    <a:pt x="13753" y="14311"/>
                  </a:lnTo>
                  <a:lnTo>
                    <a:pt x="14045" y="14045"/>
                  </a:lnTo>
                  <a:lnTo>
                    <a:pt x="14337" y="13753"/>
                  </a:lnTo>
                  <a:lnTo>
                    <a:pt x="14602" y="13434"/>
                  </a:lnTo>
                  <a:lnTo>
                    <a:pt x="14841" y="13116"/>
                  </a:lnTo>
                  <a:lnTo>
                    <a:pt x="15080" y="12771"/>
                  </a:lnTo>
                  <a:lnTo>
                    <a:pt x="15293" y="12452"/>
                  </a:lnTo>
                  <a:lnTo>
                    <a:pt x="15478" y="12107"/>
                  </a:lnTo>
                  <a:lnTo>
                    <a:pt x="15664" y="11735"/>
                  </a:lnTo>
                  <a:lnTo>
                    <a:pt x="15824" y="11364"/>
                  </a:lnTo>
                  <a:lnTo>
                    <a:pt x="15983" y="10992"/>
                  </a:lnTo>
                  <a:lnTo>
                    <a:pt x="16116" y="10620"/>
                  </a:lnTo>
                  <a:lnTo>
                    <a:pt x="16222" y="10222"/>
                  </a:lnTo>
                  <a:lnTo>
                    <a:pt x="16301" y="9850"/>
                  </a:lnTo>
                  <a:lnTo>
                    <a:pt x="16355" y="9452"/>
                  </a:lnTo>
                  <a:lnTo>
                    <a:pt x="16408" y="9027"/>
                  </a:lnTo>
                  <a:lnTo>
                    <a:pt x="16434" y="8629"/>
                  </a:lnTo>
                  <a:lnTo>
                    <a:pt x="16461" y="8231"/>
                  </a:lnTo>
                  <a:lnTo>
                    <a:pt x="16434" y="7806"/>
                  </a:lnTo>
                  <a:lnTo>
                    <a:pt x="16408" y="7408"/>
                  </a:lnTo>
                  <a:lnTo>
                    <a:pt x="16355" y="7009"/>
                  </a:lnTo>
                  <a:lnTo>
                    <a:pt x="16301" y="6611"/>
                  </a:lnTo>
                  <a:lnTo>
                    <a:pt x="16222" y="6213"/>
                  </a:lnTo>
                  <a:lnTo>
                    <a:pt x="16116" y="5815"/>
                  </a:lnTo>
                  <a:lnTo>
                    <a:pt x="15983" y="5443"/>
                  </a:lnTo>
                  <a:lnTo>
                    <a:pt x="15824" y="5071"/>
                  </a:lnTo>
                  <a:lnTo>
                    <a:pt x="15664" y="4700"/>
                  </a:lnTo>
                  <a:lnTo>
                    <a:pt x="15478" y="4355"/>
                  </a:lnTo>
                  <a:lnTo>
                    <a:pt x="15293" y="4009"/>
                  </a:lnTo>
                  <a:lnTo>
                    <a:pt x="15080" y="3664"/>
                  </a:lnTo>
                  <a:lnTo>
                    <a:pt x="14841" y="3319"/>
                  </a:lnTo>
                  <a:lnTo>
                    <a:pt x="14602" y="3001"/>
                  </a:lnTo>
                  <a:lnTo>
                    <a:pt x="14337" y="2708"/>
                  </a:lnTo>
                  <a:lnTo>
                    <a:pt x="14045" y="2390"/>
                  </a:lnTo>
                  <a:lnTo>
                    <a:pt x="13753" y="2124"/>
                  </a:lnTo>
                  <a:lnTo>
                    <a:pt x="13434" y="1859"/>
                  </a:lnTo>
                  <a:lnTo>
                    <a:pt x="13115" y="1593"/>
                  </a:lnTo>
                  <a:lnTo>
                    <a:pt x="12797" y="1381"/>
                  </a:lnTo>
                  <a:lnTo>
                    <a:pt x="12452" y="1142"/>
                  </a:lnTo>
                  <a:lnTo>
                    <a:pt x="12107" y="956"/>
                  </a:lnTo>
                  <a:lnTo>
                    <a:pt x="11735" y="770"/>
                  </a:lnTo>
                  <a:lnTo>
                    <a:pt x="11390" y="611"/>
                  </a:lnTo>
                  <a:lnTo>
                    <a:pt x="10992" y="478"/>
                  </a:lnTo>
                  <a:lnTo>
                    <a:pt x="10620" y="346"/>
                  </a:lnTo>
                  <a:lnTo>
                    <a:pt x="10248" y="239"/>
                  </a:lnTo>
                  <a:lnTo>
                    <a:pt x="9850" y="160"/>
                  </a:lnTo>
                  <a:lnTo>
                    <a:pt x="9452" y="80"/>
                  </a:lnTo>
                  <a:lnTo>
                    <a:pt x="9053" y="27"/>
                  </a:lnTo>
                  <a:lnTo>
                    <a:pt x="8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2601675" y="2110125"/>
              <a:ext cx="172575" cy="174575"/>
            </a:xfrm>
            <a:custGeom>
              <a:avLst/>
              <a:gdLst/>
              <a:ahLst/>
              <a:cxnLst/>
              <a:rect l="l" t="t" r="r" b="b"/>
              <a:pathLst>
                <a:path w="6903" h="6983" extrusionOk="0">
                  <a:moveTo>
                    <a:pt x="3292" y="0"/>
                  </a:moveTo>
                  <a:lnTo>
                    <a:pt x="3053" y="27"/>
                  </a:lnTo>
                  <a:lnTo>
                    <a:pt x="2841" y="80"/>
                  </a:lnTo>
                  <a:lnTo>
                    <a:pt x="2628" y="159"/>
                  </a:lnTo>
                  <a:lnTo>
                    <a:pt x="2416" y="266"/>
                  </a:lnTo>
                  <a:lnTo>
                    <a:pt x="2204" y="398"/>
                  </a:lnTo>
                  <a:lnTo>
                    <a:pt x="2018" y="558"/>
                  </a:lnTo>
                  <a:lnTo>
                    <a:pt x="1885" y="690"/>
                  </a:lnTo>
                  <a:lnTo>
                    <a:pt x="1752" y="823"/>
                  </a:lnTo>
                  <a:lnTo>
                    <a:pt x="1646" y="982"/>
                  </a:lnTo>
                  <a:lnTo>
                    <a:pt x="1566" y="1168"/>
                  </a:lnTo>
                  <a:lnTo>
                    <a:pt x="1487" y="1328"/>
                  </a:lnTo>
                  <a:lnTo>
                    <a:pt x="1434" y="1513"/>
                  </a:lnTo>
                  <a:lnTo>
                    <a:pt x="1381" y="1699"/>
                  </a:lnTo>
                  <a:lnTo>
                    <a:pt x="1354" y="1885"/>
                  </a:lnTo>
                  <a:lnTo>
                    <a:pt x="1062" y="2018"/>
                  </a:lnTo>
                  <a:lnTo>
                    <a:pt x="797" y="2204"/>
                  </a:lnTo>
                  <a:lnTo>
                    <a:pt x="584" y="2389"/>
                  </a:lnTo>
                  <a:lnTo>
                    <a:pt x="372" y="2655"/>
                  </a:lnTo>
                  <a:lnTo>
                    <a:pt x="239" y="2841"/>
                  </a:lnTo>
                  <a:lnTo>
                    <a:pt x="159" y="3053"/>
                  </a:lnTo>
                  <a:lnTo>
                    <a:pt x="80" y="3266"/>
                  </a:lnTo>
                  <a:lnTo>
                    <a:pt x="27" y="3478"/>
                  </a:lnTo>
                  <a:lnTo>
                    <a:pt x="0" y="3690"/>
                  </a:lnTo>
                  <a:lnTo>
                    <a:pt x="0" y="3903"/>
                  </a:lnTo>
                  <a:lnTo>
                    <a:pt x="0" y="4142"/>
                  </a:lnTo>
                  <a:lnTo>
                    <a:pt x="53" y="4354"/>
                  </a:lnTo>
                  <a:lnTo>
                    <a:pt x="106" y="4540"/>
                  </a:lnTo>
                  <a:lnTo>
                    <a:pt x="186" y="4726"/>
                  </a:lnTo>
                  <a:lnTo>
                    <a:pt x="292" y="4912"/>
                  </a:lnTo>
                  <a:lnTo>
                    <a:pt x="398" y="5071"/>
                  </a:lnTo>
                  <a:lnTo>
                    <a:pt x="504" y="5230"/>
                  </a:lnTo>
                  <a:lnTo>
                    <a:pt x="637" y="5363"/>
                  </a:lnTo>
                  <a:lnTo>
                    <a:pt x="797" y="5496"/>
                  </a:lnTo>
                  <a:lnTo>
                    <a:pt x="956" y="5602"/>
                  </a:lnTo>
                  <a:lnTo>
                    <a:pt x="1115" y="5708"/>
                  </a:lnTo>
                  <a:lnTo>
                    <a:pt x="1274" y="5788"/>
                  </a:lnTo>
                  <a:lnTo>
                    <a:pt x="1460" y="5841"/>
                  </a:lnTo>
                  <a:lnTo>
                    <a:pt x="1646" y="5894"/>
                  </a:lnTo>
                  <a:lnTo>
                    <a:pt x="1832" y="5921"/>
                  </a:lnTo>
                  <a:lnTo>
                    <a:pt x="2044" y="5947"/>
                  </a:lnTo>
                  <a:lnTo>
                    <a:pt x="2230" y="5921"/>
                  </a:lnTo>
                  <a:lnTo>
                    <a:pt x="2416" y="5921"/>
                  </a:lnTo>
                  <a:lnTo>
                    <a:pt x="2283" y="6133"/>
                  </a:lnTo>
                  <a:lnTo>
                    <a:pt x="2230" y="6239"/>
                  </a:lnTo>
                  <a:lnTo>
                    <a:pt x="2204" y="6398"/>
                  </a:lnTo>
                  <a:lnTo>
                    <a:pt x="2230" y="6505"/>
                  </a:lnTo>
                  <a:lnTo>
                    <a:pt x="2257" y="6637"/>
                  </a:lnTo>
                  <a:lnTo>
                    <a:pt x="2310" y="6717"/>
                  </a:lnTo>
                  <a:lnTo>
                    <a:pt x="2389" y="6823"/>
                  </a:lnTo>
                  <a:lnTo>
                    <a:pt x="2469" y="6876"/>
                  </a:lnTo>
                  <a:lnTo>
                    <a:pt x="2575" y="6956"/>
                  </a:lnTo>
                  <a:lnTo>
                    <a:pt x="2682" y="6982"/>
                  </a:lnTo>
                  <a:lnTo>
                    <a:pt x="4221" y="6982"/>
                  </a:lnTo>
                  <a:lnTo>
                    <a:pt x="4328" y="6956"/>
                  </a:lnTo>
                  <a:lnTo>
                    <a:pt x="4434" y="6876"/>
                  </a:lnTo>
                  <a:lnTo>
                    <a:pt x="4513" y="6823"/>
                  </a:lnTo>
                  <a:lnTo>
                    <a:pt x="4593" y="6717"/>
                  </a:lnTo>
                  <a:lnTo>
                    <a:pt x="4646" y="6637"/>
                  </a:lnTo>
                  <a:lnTo>
                    <a:pt x="4673" y="6505"/>
                  </a:lnTo>
                  <a:lnTo>
                    <a:pt x="4699" y="6398"/>
                  </a:lnTo>
                  <a:lnTo>
                    <a:pt x="4673" y="6239"/>
                  </a:lnTo>
                  <a:lnTo>
                    <a:pt x="4620" y="6133"/>
                  </a:lnTo>
                  <a:lnTo>
                    <a:pt x="4460" y="5921"/>
                  </a:lnTo>
                  <a:lnTo>
                    <a:pt x="4779" y="5947"/>
                  </a:lnTo>
                  <a:lnTo>
                    <a:pt x="5097" y="5921"/>
                  </a:lnTo>
                  <a:lnTo>
                    <a:pt x="5390" y="5867"/>
                  </a:lnTo>
                  <a:lnTo>
                    <a:pt x="5682" y="5761"/>
                  </a:lnTo>
                  <a:lnTo>
                    <a:pt x="5947" y="5602"/>
                  </a:lnTo>
                  <a:lnTo>
                    <a:pt x="6186" y="5416"/>
                  </a:lnTo>
                  <a:lnTo>
                    <a:pt x="6398" y="5204"/>
                  </a:lnTo>
                  <a:lnTo>
                    <a:pt x="6584" y="4938"/>
                  </a:lnTo>
                  <a:lnTo>
                    <a:pt x="6717" y="4699"/>
                  </a:lnTo>
                  <a:lnTo>
                    <a:pt x="6797" y="4487"/>
                  </a:lnTo>
                  <a:lnTo>
                    <a:pt x="6876" y="4248"/>
                  </a:lnTo>
                  <a:lnTo>
                    <a:pt x="6903" y="4009"/>
                  </a:lnTo>
                  <a:lnTo>
                    <a:pt x="6903" y="3770"/>
                  </a:lnTo>
                  <a:lnTo>
                    <a:pt x="6876" y="3531"/>
                  </a:lnTo>
                  <a:lnTo>
                    <a:pt x="6823" y="3292"/>
                  </a:lnTo>
                  <a:lnTo>
                    <a:pt x="6744" y="3080"/>
                  </a:lnTo>
                  <a:lnTo>
                    <a:pt x="6664" y="2867"/>
                  </a:lnTo>
                  <a:lnTo>
                    <a:pt x="6531" y="2655"/>
                  </a:lnTo>
                  <a:lnTo>
                    <a:pt x="6372" y="2469"/>
                  </a:lnTo>
                  <a:lnTo>
                    <a:pt x="6213" y="2310"/>
                  </a:lnTo>
                  <a:lnTo>
                    <a:pt x="6027" y="2151"/>
                  </a:lnTo>
                  <a:lnTo>
                    <a:pt x="5814" y="2018"/>
                  </a:lnTo>
                  <a:lnTo>
                    <a:pt x="5602" y="1912"/>
                  </a:lnTo>
                  <a:lnTo>
                    <a:pt x="5336" y="1832"/>
                  </a:lnTo>
                  <a:lnTo>
                    <a:pt x="5257" y="1832"/>
                  </a:lnTo>
                  <a:lnTo>
                    <a:pt x="5151" y="1858"/>
                  </a:lnTo>
                  <a:lnTo>
                    <a:pt x="5097" y="1912"/>
                  </a:lnTo>
                  <a:lnTo>
                    <a:pt x="5044" y="1965"/>
                  </a:lnTo>
                  <a:lnTo>
                    <a:pt x="5044" y="2044"/>
                  </a:lnTo>
                  <a:lnTo>
                    <a:pt x="5044" y="2124"/>
                  </a:lnTo>
                  <a:lnTo>
                    <a:pt x="5071" y="2177"/>
                  </a:lnTo>
                  <a:lnTo>
                    <a:pt x="5097" y="2230"/>
                  </a:lnTo>
                  <a:lnTo>
                    <a:pt x="5151" y="2257"/>
                  </a:lnTo>
                  <a:lnTo>
                    <a:pt x="5230" y="2283"/>
                  </a:lnTo>
                  <a:lnTo>
                    <a:pt x="5469" y="2389"/>
                  </a:lnTo>
                  <a:lnTo>
                    <a:pt x="5682" y="2496"/>
                  </a:lnTo>
                  <a:lnTo>
                    <a:pt x="5894" y="2655"/>
                  </a:lnTo>
                  <a:lnTo>
                    <a:pt x="6053" y="2841"/>
                  </a:lnTo>
                  <a:lnTo>
                    <a:pt x="6213" y="3053"/>
                  </a:lnTo>
                  <a:lnTo>
                    <a:pt x="6319" y="3319"/>
                  </a:lnTo>
                  <a:lnTo>
                    <a:pt x="6398" y="3584"/>
                  </a:lnTo>
                  <a:lnTo>
                    <a:pt x="6425" y="3876"/>
                  </a:lnTo>
                  <a:lnTo>
                    <a:pt x="6398" y="4089"/>
                  </a:lnTo>
                  <a:lnTo>
                    <a:pt x="6372" y="4274"/>
                  </a:lnTo>
                  <a:lnTo>
                    <a:pt x="6292" y="4460"/>
                  </a:lnTo>
                  <a:lnTo>
                    <a:pt x="6213" y="4646"/>
                  </a:lnTo>
                  <a:lnTo>
                    <a:pt x="6106" y="4805"/>
                  </a:lnTo>
                  <a:lnTo>
                    <a:pt x="5974" y="4965"/>
                  </a:lnTo>
                  <a:lnTo>
                    <a:pt x="5841" y="5097"/>
                  </a:lnTo>
                  <a:lnTo>
                    <a:pt x="5682" y="5204"/>
                  </a:lnTo>
                  <a:lnTo>
                    <a:pt x="5496" y="5310"/>
                  </a:lnTo>
                  <a:lnTo>
                    <a:pt x="5336" y="5363"/>
                  </a:lnTo>
                  <a:lnTo>
                    <a:pt x="5124" y="5416"/>
                  </a:lnTo>
                  <a:lnTo>
                    <a:pt x="4938" y="5443"/>
                  </a:lnTo>
                  <a:lnTo>
                    <a:pt x="4540" y="5443"/>
                  </a:lnTo>
                  <a:lnTo>
                    <a:pt x="4328" y="5390"/>
                  </a:lnTo>
                  <a:lnTo>
                    <a:pt x="4142" y="5310"/>
                  </a:lnTo>
                  <a:lnTo>
                    <a:pt x="4009" y="5283"/>
                  </a:lnTo>
                  <a:lnTo>
                    <a:pt x="3903" y="5283"/>
                  </a:lnTo>
                  <a:lnTo>
                    <a:pt x="3823" y="5310"/>
                  </a:lnTo>
                  <a:lnTo>
                    <a:pt x="3770" y="5363"/>
                  </a:lnTo>
                  <a:lnTo>
                    <a:pt x="3717" y="5443"/>
                  </a:lnTo>
                  <a:lnTo>
                    <a:pt x="3690" y="5522"/>
                  </a:lnTo>
                  <a:lnTo>
                    <a:pt x="3690" y="5602"/>
                  </a:lnTo>
                  <a:lnTo>
                    <a:pt x="3717" y="5682"/>
                  </a:lnTo>
                  <a:lnTo>
                    <a:pt x="3743" y="5761"/>
                  </a:lnTo>
                  <a:lnTo>
                    <a:pt x="4195" y="6319"/>
                  </a:lnTo>
                  <a:lnTo>
                    <a:pt x="4221" y="6398"/>
                  </a:lnTo>
                  <a:lnTo>
                    <a:pt x="4195" y="6452"/>
                  </a:lnTo>
                  <a:lnTo>
                    <a:pt x="4168" y="6478"/>
                  </a:lnTo>
                  <a:lnTo>
                    <a:pt x="4089" y="6505"/>
                  </a:lnTo>
                  <a:lnTo>
                    <a:pt x="2761" y="6505"/>
                  </a:lnTo>
                  <a:lnTo>
                    <a:pt x="2708" y="6478"/>
                  </a:lnTo>
                  <a:lnTo>
                    <a:pt x="2682" y="6398"/>
                  </a:lnTo>
                  <a:lnTo>
                    <a:pt x="2682" y="6372"/>
                  </a:lnTo>
                  <a:lnTo>
                    <a:pt x="2708" y="6319"/>
                  </a:lnTo>
                  <a:lnTo>
                    <a:pt x="3133" y="5761"/>
                  </a:lnTo>
                  <a:lnTo>
                    <a:pt x="3186" y="5655"/>
                  </a:lnTo>
                  <a:lnTo>
                    <a:pt x="3212" y="5575"/>
                  </a:lnTo>
                  <a:lnTo>
                    <a:pt x="3186" y="5469"/>
                  </a:lnTo>
                  <a:lnTo>
                    <a:pt x="3133" y="5390"/>
                  </a:lnTo>
                  <a:lnTo>
                    <a:pt x="3053" y="5310"/>
                  </a:lnTo>
                  <a:lnTo>
                    <a:pt x="2974" y="5283"/>
                  </a:lnTo>
                  <a:lnTo>
                    <a:pt x="2867" y="5283"/>
                  </a:lnTo>
                  <a:lnTo>
                    <a:pt x="2761" y="5310"/>
                  </a:lnTo>
                  <a:lnTo>
                    <a:pt x="2602" y="5363"/>
                  </a:lnTo>
                  <a:lnTo>
                    <a:pt x="2416" y="5416"/>
                  </a:lnTo>
                  <a:lnTo>
                    <a:pt x="2230" y="5443"/>
                  </a:lnTo>
                  <a:lnTo>
                    <a:pt x="1858" y="5443"/>
                  </a:lnTo>
                  <a:lnTo>
                    <a:pt x="1699" y="5416"/>
                  </a:lnTo>
                  <a:lnTo>
                    <a:pt x="1513" y="5363"/>
                  </a:lnTo>
                  <a:lnTo>
                    <a:pt x="1354" y="5283"/>
                  </a:lnTo>
                  <a:lnTo>
                    <a:pt x="1195" y="5177"/>
                  </a:lnTo>
                  <a:lnTo>
                    <a:pt x="1035" y="5071"/>
                  </a:lnTo>
                  <a:lnTo>
                    <a:pt x="903" y="4938"/>
                  </a:lnTo>
                  <a:lnTo>
                    <a:pt x="797" y="4779"/>
                  </a:lnTo>
                  <a:lnTo>
                    <a:pt x="690" y="4620"/>
                  </a:lnTo>
                  <a:lnTo>
                    <a:pt x="584" y="4434"/>
                  </a:lnTo>
                  <a:lnTo>
                    <a:pt x="531" y="4221"/>
                  </a:lnTo>
                  <a:lnTo>
                    <a:pt x="478" y="4009"/>
                  </a:lnTo>
                  <a:lnTo>
                    <a:pt x="478" y="3717"/>
                  </a:lnTo>
                  <a:lnTo>
                    <a:pt x="531" y="3425"/>
                  </a:lnTo>
                  <a:lnTo>
                    <a:pt x="637" y="3159"/>
                  </a:lnTo>
                  <a:lnTo>
                    <a:pt x="770" y="2920"/>
                  </a:lnTo>
                  <a:lnTo>
                    <a:pt x="956" y="2708"/>
                  </a:lnTo>
                  <a:lnTo>
                    <a:pt x="1168" y="2549"/>
                  </a:lnTo>
                  <a:lnTo>
                    <a:pt x="1381" y="2389"/>
                  </a:lnTo>
                  <a:lnTo>
                    <a:pt x="1646" y="2310"/>
                  </a:lnTo>
                  <a:lnTo>
                    <a:pt x="1726" y="2257"/>
                  </a:lnTo>
                  <a:lnTo>
                    <a:pt x="1779" y="2204"/>
                  </a:lnTo>
                  <a:lnTo>
                    <a:pt x="1805" y="2151"/>
                  </a:lnTo>
                  <a:lnTo>
                    <a:pt x="1832" y="2071"/>
                  </a:lnTo>
                  <a:lnTo>
                    <a:pt x="1832" y="1912"/>
                  </a:lnTo>
                  <a:lnTo>
                    <a:pt x="1858" y="1752"/>
                  </a:lnTo>
                  <a:lnTo>
                    <a:pt x="1965" y="1460"/>
                  </a:lnTo>
                  <a:lnTo>
                    <a:pt x="2097" y="1195"/>
                  </a:lnTo>
                  <a:lnTo>
                    <a:pt x="2310" y="956"/>
                  </a:lnTo>
                  <a:lnTo>
                    <a:pt x="2549" y="743"/>
                  </a:lnTo>
                  <a:lnTo>
                    <a:pt x="2814" y="611"/>
                  </a:lnTo>
                  <a:lnTo>
                    <a:pt x="3106" y="504"/>
                  </a:lnTo>
                  <a:lnTo>
                    <a:pt x="3266" y="478"/>
                  </a:lnTo>
                  <a:lnTo>
                    <a:pt x="3425" y="478"/>
                  </a:lnTo>
                  <a:lnTo>
                    <a:pt x="3637" y="504"/>
                  </a:lnTo>
                  <a:lnTo>
                    <a:pt x="3850" y="531"/>
                  </a:lnTo>
                  <a:lnTo>
                    <a:pt x="4036" y="611"/>
                  </a:lnTo>
                  <a:lnTo>
                    <a:pt x="4221" y="690"/>
                  </a:lnTo>
                  <a:lnTo>
                    <a:pt x="4407" y="797"/>
                  </a:lnTo>
                  <a:lnTo>
                    <a:pt x="4567" y="929"/>
                  </a:lnTo>
                  <a:lnTo>
                    <a:pt x="4699" y="1089"/>
                  </a:lnTo>
                  <a:lnTo>
                    <a:pt x="4805" y="1274"/>
                  </a:lnTo>
                  <a:lnTo>
                    <a:pt x="4885" y="1328"/>
                  </a:lnTo>
                  <a:lnTo>
                    <a:pt x="4965" y="1381"/>
                  </a:lnTo>
                  <a:lnTo>
                    <a:pt x="5044" y="1381"/>
                  </a:lnTo>
                  <a:lnTo>
                    <a:pt x="5151" y="1354"/>
                  </a:lnTo>
                  <a:lnTo>
                    <a:pt x="5204" y="1274"/>
                  </a:lnTo>
                  <a:lnTo>
                    <a:pt x="5257" y="1195"/>
                  </a:lnTo>
                  <a:lnTo>
                    <a:pt x="5257" y="1115"/>
                  </a:lnTo>
                  <a:lnTo>
                    <a:pt x="5230" y="1009"/>
                  </a:lnTo>
                  <a:lnTo>
                    <a:pt x="5097" y="823"/>
                  </a:lnTo>
                  <a:lnTo>
                    <a:pt x="4938" y="637"/>
                  </a:lnTo>
                  <a:lnTo>
                    <a:pt x="4752" y="478"/>
                  </a:lnTo>
                  <a:lnTo>
                    <a:pt x="4567" y="345"/>
                  </a:lnTo>
                  <a:lnTo>
                    <a:pt x="4381" y="212"/>
                  </a:lnTo>
                  <a:lnTo>
                    <a:pt x="4168" y="133"/>
                  </a:lnTo>
                  <a:lnTo>
                    <a:pt x="3956" y="53"/>
                  </a:lnTo>
                  <a:lnTo>
                    <a:pt x="3743" y="27"/>
                  </a:lnTo>
                  <a:lnTo>
                    <a:pt x="3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5" name="Google Shape;445;p42"/>
          <p:cNvPicPr preferRelativeResize="0"/>
          <p:nvPr/>
        </p:nvPicPr>
        <p:blipFill>
          <a:blip r:embed="rId3">
            <a:alphaModFix/>
          </a:blip>
          <a:stretch>
            <a:fillRect/>
          </a:stretch>
        </p:blipFill>
        <p:spPr>
          <a:xfrm>
            <a:off x="6" y="1216286"/>
            <a:ext cx="490107" cy="507746"/>
          </a:xfrm>
          <a:prstGeom prst="rect">
            <a:avLst/>
          </a:prstGeom>
          <a:noFill/>
          <a:ln>
            <a:noFill/>
          </a:ln>
        </p:spPr>
      </p:pic>
      <p:sp>
        <p:nvSpPr>
          <p:cNvPr id="2" name="Tekstvak 1">
            <a:extLst>
              <a:ext uri="{FF2B5EF4-FFF2-40B4-BE49-F238E27FC236}">
                <a16:creationId xmlns:a16="http://schemas.microsoft.com/office/drawing/2014/main" id="{0949E8EC-E1FF-D83E-6E4E-2728285A08F1}"/>
              </a:ext>
            </a:extLst>
          </p:cNvPr>
          <p:cNvSpPr txBox="1"/>
          <p:nvPr/>
        </p:nvSpPr>
        <p:spPr>
          <a:xfrm>
            <a:off x="8652164" y="4668982"/>
            <a:ext cx="284052" cy="307777"/>
          </a:xfrm>
          <a:prstGeom prst="rect">
            <a:avLst/>
          </a:prstGeom>
          <a:noFill/>
        </p:spPr>
        <p:txBody>
          <a:bodyPr wrap="none" rtlCol="0">
            <a:spAutoFit/>
          </a:bodyPr>
          <a:lstStyle/>
          <a:p>
            <a:r>
              <a:rPr lang="nl-NL"/>
              <a:t>1</a:t>
            </a:r>
            <a:endParaRPr lang="en-GB"/>
          </a:p>
        </p:txBody>
      </p:sp>
      <p:sp>
        <p:nvSpPr>
          <p:cNvPr id="3" name="Google Shape;406;p42">
            <a:extLst>
              <a:ext uri="{FF2B5EF4-FFF2-40B4-BE49-F238E27FC236}">
                <a16:creationId xmlns:a16="http://schemas.microsoft.com/office/drawing/2014/main" id="{044D4F2D-5A39-B58A-3AC1-FC9F0A32F0E2}"/>
              </a:ext>
            </a:extLst>
          </p:cNvPr>
          <p:cNvSpPr txBox="1"/>
          <p:nvPr/>
        </p:nvSpPr>
        <p:spPr>
          <a:xfrm>
            <a:off x="266659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Ondersteuning</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N decks </a:t>
            </a:r>
          </a:p>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Reshuffle:reshuffle</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na</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elke</a:t>
            </a:r>
            <a:r>
              <a:rPr lang="en-GB" sz="1000">
                <a:solidFill>
                  <a:schemeClr val="dk1"/>
                </a:solidFill>
                <a:latin typeface="Ramabhadra"/>
                <a:ea typeface="Ramabhadra"/>
                <a:cs typeface="Ramabhadra"/>
                <a:sym typeface="Ramabhadra"/>
              </a:rPr>
              <a:t> ronde </a:t>
            </a:r>
          </a:p>
          <a:p>
            <a:pPr marL="171450" lvl="0" indent="-171450">
              <a:buFont typeface="Arial" panose="020B0604020202020204" pitchFamily="34" charset="0"/>
              <a:buChar char="•"/>
            </a:pPr>
            <a:r>
              <a:rPr lang="en-GB" sz="1000">
                <a:solidFill>
                  <a:schemeClr val="dk1"/>
                </a:solidFill>
                <a:latin typeface="Ramabhadra"/>
                <a:ea typeface="Ramabhadra"/>
                <a:cs typeface="Ramabhadra"/>
                <a:sym typeface="Ramabhadra"/>
              </a:rPr>
              <a:t>Deck </a:t>
            </a:r>
            <a:r>
              <a:rPr lang="en-GB" sz="1000" err="1">
                <a:solidFill>
                  <a:schemeClr val="dk1"/>
                </a:solidFill>
                <a:latin typeface="Ramabhadra"/>
                <a:ea typeface="Ramabhadra"/>
                <a:cs typeface="Ramabhadra"/>
                <a:sym typeface="Ramabhadra"/>
              </a:rPr>
              <a:t>exposeert</a:t>
            </a:r>
            <a:r>
              <a:rPr lang="en-GB" sz="1000">
                <a:solidFill>
                  <a:schemeClr val="dk1"/>
                </a:solidFill>
                <a:latin typeface="Ramabhadra"/>
                <a:ea typeface="Ramabhadra"/>
                <a:cs typeface="Ramabhadra"/>
                <a:sym typeface="Ramabhadra"/>
              </a:rPr>
              <a:t> draw observers, </a:t>
            </a:r>
            <a:r>
              <a:rPr lang="en-GB" sz="1000" err="1">
                <a:solidFill>
                  <a:schemeClr val="dk1"/>
                </a:solidFill>
                <a:latin typeface="Ramabhadra"/>
                <a:ea typeface="Ramabhadra"/>
                <a:cs typeface="Ramabhadra"/>
                <a:sym typeface="Ramabhadra"/>
              </a:rPr>
              <a:t>zodat</a:t>
            </a:r>
            <a:r>
              <a:rPr lang="en-GB" sz="1000">
                <a:solidFill>
                  <a:schemeClr val="dk1"/>
                </a:solidFill>
                <a:latin typeface="Ramabhadra"/>
                <a:ea typeface="Ramabhadra"/>
                <a:cs typeface="Ramabhadra"/>
                <a:sym typeface="Ramabhadra"/>
              </a:rPr>
              <a:t> de AI </a:t>
            </a:r>
            <a:r>
              <a:rPr lang="en-GB" sz="1000" err="1">
                <a:solidFill>
                  <a:schemeClr val="dk1"/>
                </a:solidFill>
                <a:latin typeface="Ramabhadra"/>
                <a:ea typeface="Ramabhadra"/>
                <a:cs typeface="Ramabhadra"/>
                <a:sym typeface="Ramabhadra"/>
              </a:rPr>
              <a:t>elke</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kaart</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kan</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volgen</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card counting).</a:t>
            </a:r>
            <a:endParaRPr sz="1000">
              <a:solidFill>
                <a:schemeClr val="dk1"/>
              </a:solidFill>
              <a:latin typeface="Ramabhadra"/>
              <a:ea typeface="Ramabhadra"/>
              <a:cs typeface="Ramabhadra"/>
              <a:sym typeface="Ramabhadra"/>
            </a:endParaRPr>
          </a:p>
        </p:txBody>
      </p:sp>
      <p:sp>
        <p:nvSpPr>
          <p:cNvPr id="4" name="Google Shape;406;p42">
            <a:extLst>
              <a:ext uri="{FF2B5EF4-FFF2-40B4-BE49-F238E27FC236}">
                <a16:creationId xmlns:a16="http://schemas.microsoft.com/office/drawing/2014/main" id="{655428C5-3601-816E-B67C-E4593BF6C2EE}"/>
              </a:ext>
            </a:extLst>
          </p:cNvPr>
          <p:cNvSpPr txBox="1"/>
          <p:nvPr/>
        </p:nvSpPr>
        <p:spPr>
          <a:xfrm>
            <a:off x="4682407"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nl-NL" sz="1000">
                <a:solidFill>
                  <a:schemeClr val="dk1"/>
                </a:solidFill>
                <a:latin typeface="Ramabhadra"/>
                <a:ea typeface="Ramabhadra"/>
                <a:cs typeface="Ramabhadra"/>
                <a:sym typeface="Ramabhadra"/>
              </a:rPr>
              <a:t>NPC registreert zich als draw </a:t>
            </a:r>
            <a:r>
              <a:rPr lang="nl-NL" sz="1000" err="1">
                <a:solidFill>
                  <a:schemeClr val="dk1"/>
                </a:solidFill>
                <a:latin typeface="Ramabhadra"/>
                <a:ea typeface="Ramabhadra"/>
                <a:cs typeface="Ramabhadra"/>
                <a:sym typeface="Ramabhadra"/>
              </a:rPr>
              <a:t>observer</a:t>
            </a:r>
            <a:r>
              <a:rPr lang="nl-NL" sz="1000">
                <a:solidFill>
                  <a:schemeClr val="dk1"/>
                </a:solidFill>
                <a:latin typeface="Ramabhadra"/>
                <a:ea typeface="Ramabhadra"/>
                <a:cs typeface="Ramabhadra"/>
                <a:sym typeface="Ramabhadra"/>
              </a:rPr>
              <a:t> om elke kaart te zien.</a:t>
            </a:r>
          </a:p>
          <a:p>
            <a:pPr marL="171450" lvl="0" indent="-171450">
              <a:buFont typeface="Arial" panose="020B0604020202020204" pitchFamily="34" charset="0"/>
              <a:buChar char="•"/>
            </a:pPr>
            <a:r>
              <a:rPr lang="nl-NL" sz="1000">
                <a:solidFill>
                  <a:schemeClr val="dk1"/>
                </a:solidFill>
                <a:latin typeface="Ramabhadra"/>
                <a:ea typeface="Ramabhadra"/>
                <a:cs typeface="Ramabhadra"/>
                <a:sym typeface="Ramabhadra"/>
              </a:rPr>
              <a:t>Essentieel voor deterministische card </a:t>
            </a:r>
            <a:r>
              <a:rPr lang="nl-NL" sz="1000" err="1">
                <a:solidFill>
                  <a:schemeClr val="dk1"/>
                </a:solidFill>
                <a:latin typeface="Ramabhadra"/>
                <a:ea typeface="Ramabhadra"/>
                <a:cs typeface="Ramabhadra"/>
                <a:sym typeface="Ramabhadra"/>
              </a:rPr>
              <a:t>counting</a:t>
            </a:r>
            <a:r>
              <a:rPr lang="nl-NL" sz="1000">
                <a:solidFill>
                  <a:schemeClr val="dk1"/>
                </a:solidFill>
                <a:latin typeface="Ramabhadra"/>
                <a:ea typeface="Ramabhadra"/>
                <a:cs typeface="Ramabhadra"/>
                <a:sym typeface="Ramabhadra"/>
              </a:rPr>
              <a:t>.</a:t>
            </a:r>
            <a:endParaRPr sz="1000">
              <a:solidFill>
                <a:schemeClr val="dk1"/>
              </a:solidFill>
              <a:latin typeface="Ramabhadra"/>
              <a:ea typeface="Ramabhadra"/>
              <a:cs typeface="Ramabhadra"/>
              <a:sym typeface="Ramabhadra"/>
            </a:endParaRPr>
          </a:p>
        </p:txBody>
      </p:sp>
      <p:sp>
        <p:nvSpPr>
          <p:cNvPr id="5" name="Google Shape;406;p42">
            <a:extLst>
              <a:ext uri="{FF2B5EF4-FFF2-40B4-BE49-F238E27FC236}">
                <a16:creationId xmlns:a16="http://schemas.microsoft.com/office/drawing/2014/main" id="{618DE4C5-BCFF-C90D-2BA9-AC7513CAF26F}"/>
              </a:ext>
            </a:extLst>
          </p:cNvPr>
          <p:cNvSpPr txBox="1"/>
          <p:nvPr/>
        </p:nvSpPr>
        <p:spPr>
          <a:xfrm>
            <a:off x="662030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a:solidFill>
                  <a:schemeClr val="dk1"/>
                </a:solidFill>
                <a:latin typeface="Ramabhadra"/>
                <a:ea typeface="Ramabhadra"/>
                <a:cs typeface="Ramabhadra"/>
                <a:sym typeface="Ramabhadra"/>
              </a:rPr>
              <a:t>Unit‑tests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handwaardes</a:t>
            </a:r>
            <a:r>
              <a:rPr lang="en-GB" sz="1000">
                <a:solidFill>
                  <a:schemeClr val="dk1"/>
                </a:solidFill>
                <a:latin typeface="Ramabhadra"/>
                <a:ea typeface="Ramabhadra"/>
                <a:cs typeface="Ramabhadra"/>
                <a:sym typeface="Ramabhadra"/>
              </a:rPr>
              <a:t> (Aces, bust, blackjack) dealer‑</a:t>
            </a:r>
            <a:r>
              <a:rPr lang="en-GB" sz="1000" err="1">
                <a:solidFill>
                  <a:schemeClr val="dk1"/>
                </a:solidFill>
                <a:latin typeface="Ramabhadra"/>
                <a:ea typeface="Ramabhadra"/>
                <a:cs typeface="Ramabhadra"/>
                <a:sym typeface="Ramabhadra"/>
              </a:rPr>
              <a:t>gedragdeterministische</a:t>
            </a:r>
            <a:r>
              <a:rPr lang="en-GB" sz="1000">
                <a:solidFill>
                  <a:schemeClr val="dk1"/>
                </a:solidFill>
                <a:latin typeface="Ramabhadra"/>
                <a:ea typeface="Ramabhadra"/>
                <a:cs typeface="Ramabhadra"/>
                <a:sym typeface="Ramabhadra"/>
              </a:rPr>
              <a:t> dealing</a:t>
            </a:r>
            <a:endParaRPr sz="1000">
              <a:solidFill>
                <a:schemeClr val="dk1"/>
              </a:solidFill>
              <a:latin typeface="Ramabhadra"/>
              <a:ea typeface="Ramabhadra"/>
              <a:cs typeface="Ramabhadra"/>
              <a:sym typeface="Ramabhad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3061A1B9-07BA-BA99-C7F6-F8FCBD7F9ADF}"/>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B386CD56-9524-DB0A-D074-107CB3A73BC7}"/>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RESULTAAT</a:t>
            </a:r>
            <a:endParaRPr/>
          </a:p>
        </p:txBody>
      </p:sp>
      <p:sp>
        <p:nvSpPr>
          <p:cNvPr id="317" name="Google Shape;317;p36">
            <a:extLst>
              <a:ext uri="{FF2B5EF4-FFF2-40B4-BE49-F238E27FC236}">
                <a16:creationId xmlns:a16="http://schemas.microsoft.com/office/drawing/2014/main" id="{B68DB0DB-7BEC-C81D-BE84-F8F98C87EC72}"/>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18" name="Google Shape;318;p36">
            <a:extLst>
              <a:ext uri="{FF2B5EF4-FFF2-40B4-BE49-F238E27FC236}">
                <a16:creationId xmlns:a16="http://schemas.microsoft.com/office/drawing/2014/main" id="{A8B1D800-4CA7-985D-A848-223643F9D0F8}"/>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4E294B33-B2EC-51E3-7C4F-9657250E9DAA}"/>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BC90F35C-90ED-0784-E33B-130243442D7E}"/>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2537AEB8-90E4-ECD7-5306-8E5684071B7B}"/>
              </a:ext>
            </a:extLst>
          </p:cNvPr>
          <p:cNvSpPr txBox="1"/>
          <p:nvPr/>
        </p:nvSpPr>
        <p:spPr>
          <a:xfrm>
            <a:off x="8652164" y="4668982"/>
            <a:ext cx="284052" cy="307777"/>
          </a:xfrm>
          <a:prstGeom prst="rect">
            <a:avLst/>
          </a:prstGeom>
          <a:noFill/>
        </p:spPr>
        <p:txBody>
          <a:bodyPr wrap="none" rtlCol="0">
            <a:spAutoFit/>
          </a:bodyPr>
          <a:lstStyle/>
          <a:p>
            <a:r>
              <a:rPr lang="nl-NL"/>
              <a:t>9</a:t>
            </a:r>
            <a:endParaRPr lang="en-GB"/>
          </a:p>
        </p:txBody>
      </p:sp>
    </p:spTree>
    <p:extLst>
      <p:ext uri="{BB962C8B-B14F-4D97-AF65-F5344CB8AC3E}">
        <p14:creationId xmlns:p14="http://schemas.microsoft.com/office/powerpoint/2010/main" val="115510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5"/>
          <p:cNvSpPr txBox="1">
            <a:spLocks noGrp="1"/>
          </p:cNvSpPr>
          <p:nvPr>
            <p:ph type="title" idx="2"/>
          </p:nvPr>
        </p:nvSpPr>
        <p:spPr>
          <a:xfrm>
            <a:off x="5751141" y="1311150"/>
            <a:ext cx="261700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 Strategy</a:t>
            </a:r>
            <a:endParaRPr/>
          </a:p>
        </p:txBody>
      </p:sp>
      <p:sp>
        <p:nvSpPr>
          <p:cNvPr id="537" name="Google Shape;537;p45"/>
          <p:cNvSpPr txBox="1">
            <a:spLocks noGrp="1"/>
          </p:cNvSpPr>
          <p:nvPr>
            <p:ph type="subTitle" idx="3"/>
          </p:nvPr>
        </p:nvSpPr>
        <p:spPr>
          <a:xfrm>
            <a:off x="5751141" y="1692888"/>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a:t>Hit, stand, double down, split</a:t>
            </a:r>
            <a:endParaRPr/>
          </a:p>
        </p:txBody>
      </p:sp>
      <p:sp>
        <p:nvSpPr>
          <p:cNvPr id="538" name="Google Shape;538;p45"/>
          <p:cNvSpPr txBox="1">
            <a:spLocks noGrp="1"/>
          </p:cNvSpPr>
          <p:nvPr>
            <p:ph type="subTitle" idx="9"/>
          </p:nvPr>
        </p:nvSpPr>
        <p:spPr>
          <a:xfrm>
            <a:off x="5751141" y="3978900"/>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t>
            </a:r>
            <a:r>
              <a:rPr lang="en"/>
              <a:t>egen AI kunnen spelen</a:t>
            </a:r>
            <a:endParaRPr/>
          </a:p>
        </p:txBody>
      </p:sp>
      <p:sp>
        <p:nvSpPr>
          <p:cNvPr id="539" name="Google Shape;539;p45"/>
          <p:cNvSpPr txBox="1">
            <a:spLocks noGrp="1"/>
          </p:cNvSpPr>
          <p:nvPr>
            <p:ph type="title" idx="15"/>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Resultaten</a:t>
            </a:r>
            <a:endParaRPr/>
          </a:p>
        </p:txBody>
      </p:sp>
      <p:sp>
        <p:nvSpPr>
          <p:cNvPr id="540" name="Google Shape;540;p45"/>
          <p:cNvSpPr txBox="1">
            <a:spLocks noGrp="1"/>
          </p:cNvSpPr>
          <p:nvPr>
            <p:ph type="title" idx="4"/>
          </p:nvPr>
        </p:nvSpPr>
        <p:spPr>
          <a:xfrm>
            <a:off x="2003609" y="2453578"/>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NPC</a:t>
            </a:r>
            <a:endParaRPr/>
          </a:p>
        </p:txBody>
      </p:sp>
      <p:sp>
        <p:nvSpPr>
          <p:cNvPr id="541" name="Google Shape;541;p45"/>
          <p:cNvSpPr txBox="1">
            <a:spLocks noGrp="1"/>
          </p:cNvSpPr>
          <p:nvPr>
            <p:ph type="subTitle" idx="1"/>
          </p:nvPr>
        </p:nvSpPr>
        <p:spPr>
          <a:xfrm>
            <a:off x="2003609" y="1692888"/>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Spelregels, dealen, deck</a:t>
            </a:r>
            <a:endParaRPr/>
          </a:p>
        </p:txBody>
      </p:sp>
      <p:sp>
        <p:nvSpPr>
          <p:cNvPr id="542" name="Google Shape;542;p45"/>
          <p:cNvSpPr txBox="1">
            <a:spLocks noGrp="1"/>
          </p:cNvSpPr>
          <p:nvPr>
            <p:ph type="subTitle" idx="5"/>
          </p:nvPr>
        </p:nvSpPr>
        <p:spPr>
          <a:xfrm>
            <a:off x="2003609" y="2835316"/>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Algorithme voor spelen</a:t>
            </a:r>
            <a:endParaRPr/>
          </a:p>
        </p:txBody>
      </p:sp>
      <p:sp>
        <p:nvSpPr>
          <p:cNvPr id="543" name="Google Shape;543;p45"/>
          <p:cNvSpPr txBox="1">
            <a:spLocks noGrp="1"/>
          </p:cNvSpPr>
          <p:nvPr>
            <p:ph type="title" idx="6"/>
          </p:nvPr>
        </p:nvSpPr>
        <p:spPr>
          <a:xfrm>
            <a:off x="5751141" y="2453578"/>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Simulation</a:t>
            </a:r>
            <a:endParaRPr/>
          </a:p>
        </p:txBody>
      </p:sp>
      <p:sp>
        <p:nvSpPr>
          <p:cNvPr id="544" name="Google Shape;544;p45"/>
          <p:cNvSpPr txBox="1">
            <a:spLocks noGrp="1"/>
          </p:cNvSpPr>
          <p:nvPr>
            <p:ph type="subTitle" idx="7"/>
          </p:nvPr>
        </p:nvSpPr>
        <p:spPr>
          <a:xfrm>
            <a:off x="5751141" y="2835316"/>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Een ronde kunnen simuleren</a:t>
            </a:r>
            <a:endParaRPr/>
          </a:p>
        </p:txBody>
      </p:sp>
      <p:sp>
        <p:nvSpPr>
          <p:cNvPr id="545" name="Google Shape;545;p45"/>
          <p:cNvSpPr txBox="1">
            <a:spLocks noGrp="1"/>
          </p:cNvSpPr>
          <p:nvPr>
            <p:ph type="title" idx="8"/>
          </p:nvPr>
        </p:nvSpPr>
        <p:spPr>
          <a:xfrm>
            <a:off x="5751141" y="3597162"/>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Speler</a:t>
            </a:r>
            <a:endParaRPr/>
          </a:p>
        </p:txBody>
      </p:sp>
      <p:sp>
        <p:nvSpPr>
          <p:cNvPr id="546" name="Google Shape;546;p45"/>
          <p:cNvSpPr txBox="1">
            <a:spLocks noGrp="1"/>
          </p:cNvSpPr>
          <p:nvPr>
            <p:ph type="title"/>
          </p:nvPr>
        </p:nvSpPr>
        <p:spPr>
          <a:xfrm>
            <a:off x="2003609" y="1311150"/>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a:t>
            </a:r>
            <a:endParaRPr/>
          </a:p>
        </p:txBody>
      </p:sp>
      <p:sp>
        <p:nvSpPr>
          <p:cNvPr id="547" name="Google Shape;547;p45"/>
          <p:cNvSpPr txBox="1">
            <a:spLocks noGrp="1"/>
          </p:cNvSpPr>
          <p:nvPr>
            <p:ph type="title" idx="13"/>
          </p:nvPr>
        </p:nvSpPr>
        <p:spPr>
          <a:xfrm>
            <a:off x="2003609" y="3597162"/>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Counting</a:t>
            </a:r>
            <a:endParaRPr/>
          </a:p>
        </p:txBody>
      </p:sp>
      <p:sp>
        <p:nvSpPr>
          <p:cNvPr id="548" name="Google Shape;548;p45"/>
          <p:cNvSpPr txBox="1">
            <a:spLocks noGrp="1"/>
          </p:cNvSpPr>
          <p:nvPr>
            <p:ph type="subTitle" idx="14"/>
          </p:nvPr>
        </p:nvSpPr>
        <p:spPr>
          <a:xfrm>
            <a:off x="2003609" y="3978900"/>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Tellen van kaarten</a:t>
            </a:r>
            <a:endParaRPr/>
          </a:p>
        </p:txBody>
      </p:sp>
      <p:sp>
        <p:nvSpPr>
          <p:cNvPr id="549" name="Google Shape;549;p45"/>
          <p:cNvSpPr/>
          <p:nvPr/>
        </p:nvSpPr>
        <p:spPr>
          <a:xfrm>
            <a:off x="1183959" y="139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1183959" y="2535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183959" y="368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4942590" y="368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4942590" y="2535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4942590" y="139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5"/>
          <p:cNvGrpSpPr/>
          <p:nvPr/>
        </p:nvGrpSpPr>
        <p:grpSpPr>
          <a:xfrm>
            <a:off x="5066078" y="3804288"/>
            <a:ext cx="411525" cy="411525"/>
            <a:chOff x="6222325" y="3326075"/>
            <a:chExt cx="411525" cy="411525"/>
          </a:xfrm>
        </p:grpSpPr>
        <p:sp>
          <p:nvSpPr>
            <p:cNvPr id="556" name="Google Shape;556;p45"/>
            <p:cNvSpPr/>
            <p:nvPr/>
          </p:nvSpPr>
          <p:spPr>
            <a:xfrm>
              <a:off x="6222325" y="3326075"/>
              <a:ext cx="411525" cy="411525"/>
            </a:xfrm>
            <a:custGeom>
              <a:avLst/>
              <a:gdLst/>
              <a:ahLst/>
              <a:cxnLst/>
              <a:rect l="l" t="t" r="r" b="b"/>
              <a:pathLst>
                <a:path w="16461" h="16461" extrusionOk="0">
                  <a:moveTo>
                    <a:pt x="8762" y="7222"/>
                  </a:moveTo>
                  <a:lnTo>
                    <a:pt x="8894" y="7248"/>
                  </a:lnTo>
                  <a:lnTo>
                    <a:pt x="8974" y="7275"/>
                  </a:lnTo>
                  <a:lnTo>
                    <a:pt x="9107" y="7354"/>
                  </a:lnTo>
                  <a:lnTo>
                    <a:pt x="9186" y="7461"/>
                  </a:lnTo>
                  <a:lnTo>
                    <a:pt x="9213" y="7567"/>
                  </a:lnTo>
                  <a:lnTo>
                    <a:pt x="9240" y="7673"/>
                  </a:lnTo>
                  <a:lnTo>
                    <a:pt x="9213" y="7832"/>
                  </a:lnTo>
                  <a:lnTo>
                    <a:pt x="9160" y="8018"/>
                  </a:lnTo>
                  <a:lnTo>
                    <a:pt x="9080" y="8257"/>
                  </a:lnTo>
                  <a:lnTo>
                    <a:pt x="8894" y="8549"/>
                  </a:lnTo>
                  <a:lnTo>
                    <a:pt x="8629" y="8947"/>
                  </a:lnTo>
                  <a:lnTo>
                    <a:pt x="8284" y="9399"/>
                  </a:lnTo>
                  <a:lnTo>
                    <a:pt x="7859" y="9903"/>
                  </a:lnTo>
                  <a:lnTo>
                    <a:pt x="7355" y="10434"/>
                  </a:lnTo>
                  <a:lnTo>
                    <a:pt x="6770" y="11018"/>
                  </a:lnTo>
                  <a:lnTo>
                    <a:pt x="6160" y="11602"/>
                  </a:lnTo>
                  <a:lnTo>
                    <a:pt x="5470" y="12213"/>
                  </a:lnTo>
                  <a:lnTo>
                    <a:pt x="4779" y="12824"/>
                  </a:lnTo>
                  <a:lnTo>
                    <a:pt x="4116" y="13381"/>
                  </a:lnTo>
                  <a:lnTo>
                    <a:pt x="3478" y="13886"/>
                  </a:lnTo>
                  <a:lnTo>
                    <a:pt x="2894" y="14310"/>
                  </a:lnTo>
                  <a:lnTo>
                    <a:pt x="2363" y="14709"/>
                  </a:lnTo>
                  <a:lnTo>
                    <a:pt x="1859" y="15027"/>
                  </a:lnTo>
                  <a:lnTo>
                    <a:pt x="1487" y="15213"/>
                  </a:lnTo>
                  <a:lnTo>
                    <a:pt x="1248" y="15319"/>
                  </a:lnTo>
                  <a:lnTo>
                    <a:pt x="1115" y="15346"/>
                  </a:lnTo>
                  <a:lnTo>
                    <a:pt x="1142" y="15213"/>
                  </a:lnTo>
                  <a:lnTo>
                    <a:pt x="1248" y="14974"/>
                  </a:lnTo>
                  <a:lnTo>
                    <a:pt x="1434" y="14629"/>
                  </a:lnTo>
                  <a:lnTo>
                    <a:pt x="1753" y="14098"/>
                  </a:lnTo>
                  <a:lnTo>
                    <a:pt x="2151" y="13567"/>
                  </a:lnTo>
                  <a:lnTo>
                    <a:pt x="2576" y="12983"/>
                  </a:lnTo>
                  <a:lnTo>
                    <a:pt x="3080" y="12346"/>
                  </a:lnTo>
                  <a:lnTo>
                    <a:pt x="3611" y="11709"/>
                  </a:lnTo>
                  <a:lnTo>
                    <a:pt x="4248" y="10992"/>
                  </a:lnTo>
                  <a:lnTo>
                    <a:pt x="4859" y="10328"/>
                  </a:lnTo>
                  <a:lnTo>
                    <a:pt x="5443" y="9691"/>
                  </a:lnTo>
                  <a:lnTo>
                    <a:pt x="6027" y="9133"/>
                  </a:lnTo>
                  <a:lnTo>
                    <a:pt x="6558" y="8602"/>
                  </a:lnTo>
                  <a:lnTo>
                    <a:pt x="7063" y="8177"/>
                  </a:lnTo>
                  <a:lnTo>
                    <a:pt x="7514" y="7832"/>
                  </a:lnTo>
                  <a:lnTo>
                    <a:pt x="7886" y="7540"/>
                  </a:lnTo>
                  <a:lnTo>
                    <a:pt x="8178" y="7408"/>
                  </a:lnTo>
                  <a:lnTo>
                    <a:pt x="8417" y="7301"/>
                  </a:lnTo>
                  <a:lnTo>
                    <a:pt x="8602" y="7248"/>
                  </a:lnTo>
                  <a:lnTo>
                    <a:pt x="8762" y="7222"/>
                  </a:lnTo>
                  <a:close/>
                  <a:moveTo>
                    <a:pt x="9877" y="0"/>
                  </a:moveTo>
                  <a:lnTo>
                    <a:pt x="9558" y="27"/>
                  </a:lnTo>
                  <a:lnTo>
                    <a:pt x="9240" y="80"/>
                  </a:lnTo>
                  <a:lnTo>
                    <a:pt x="8921" y="133"/>
                  </a:lnTo>
                  <a:lnTo>
                    <a:pt x="8337" y="292"/>
                  </a:lnTo>
                  <a:lnTo>
                    <a:pt x="7753" y="505"/>
                  </a:lnTo>
                  <a:lnTo>
                    <a:pt x="7195" y="744"/>
                  </a:lnTo>
                  <a:lnTo>
                    <a:pt x="6691" y="1062"/>
                  </a:lnTo>
                  <a:lnTo>
                    <a:pt x="6213" y="1434"/>
                  </a:lnTo>
                  <a:lnTo>
                    <a:pt x="5762" y="1832"/>
                  </a:lnTo>
                  <a:lnTo>
                    <a:pt x="5363" y="2284"/>
                  </a:lnTo>
                  <a:lnTo>
                    <a:pt x="4992" y="2761"/>
                  </a:lnTo>
                  <a:lnTo>
                    <a:pt x="4673" y="3292"/>
                  </a:lnTo>
                  <a:lnTo>
                    <a:pt x="4408" y="3823"/>
                  </a:lnTo>
                  <a:lnTo>
                    <a:pt x="4195" y="4407"/>
                  </a:lnTo>
                  <a:lnTo>
                    <a:pt x="4062" y="4992"/>
                  </a:lnTo>
                  <a:lnTo>
                    <a:pt x="4009" y="5310"/>
                  </a:lnTo>
                  <a:lnTo>
                    <a:pt x="3956" y="5629"/>
                  </a:lnTo>
                  <a:lnTo>
                    <a:pt x="3930" y="5947"/>
                  </a:lnTo>
                  <a:lnTo>
                    <a:pt x="3930" y="6266"/>
                  </a:lnTo>
                  <a:lnTo>
                    <a:pt x="3930" y="6611"/>
                  </a:lnTo>
                  <a:lnTo>
                    <a:pt x="3956" y="6930"/>
                  </a:lnTo>
                  <a:lnTo>
                    <a:pt x="4009" y="7248"/>
                  </a:lnTo>
                  <a:lnTo>
                    <a:pt x="4062" y="7567"/>
                  </a:lnTo>
                  <a:lnTo>
                    <a:pt x="4142" y="7912"/>
                  </a:lnTo>
                  <a:lnTo>
                    <a:pt x="4248" y="8204"/>
                  </a:lnTo>
                  <a:lnTo>
                    <a:pt x="4354" y="8523"/>
                  </a:lnTo>
                  <a:lnTo>
                    <a:pt x="4487" y="8841"/>
                  </a:lnTo>
                  <a:lnTo>
                    <a:pt x="4540" y="8921"/>
                  </a:lnTo>
                  <a:lnTo>
                    <a:pt x="4620" y="8947"/>
                  </a:lnTo>
                  <a:lnTo>
                    <a:pt x="4700" y="8974"/>
                  </a:lnTo>
                  <a:lnTo>
                    <a:pt x="4806" y="8947"/>
                  </a:lnTo>
                  <a:lnTo>
                    <a:pt x="4859" y="8894"/>
                  </a:lnTo>
                  <a:lnTo>
                    <a:pt x="4912" y="8815"/>
                  </a:lnTo>
                  <a:lnTo>
                    <a:pt x="4939" y="8735"/>
                  </a:lnTo>
                  <a:lnTo>
                    <a:pt x="4912" y="8629"/>
                  </a:lnTo>
                  <a:lnTo>
                    <a:pt x="4806" y="8363"/>
                  </a:lnTo>
                  <a:lnTo>
                    <a:pt x="4700" y="8071"/>
                  </a:lnTo>
                  <a:lnTo>
                    <a:pt x="4593" y="7779"/>
                  </a:lnTo>
                  <a:lnTo>
                    <a:pt x="4540" y="7487"/>
                  </a:lnTo>
                  <a:lnTo>
                    <a:pt x="4487" y="7169"/>
                  </a:lnTo>
                  <a:lnTo>
                    <a:pt x="4434" y="6877"/>
                  </a:lnTo>
                  <a:lnTo>
                    <a:pt x="4408" y="6584"/>
                  </a:lnTo>
                  <a:lnTo>
                    <a:pt x="4408" y="6266"/>
                  </a:lnTo>
                  <a:lnTo>
                    <a:pt x="4434" y="5682"/>
                  </a:lnTo>
                  <a:lnTo>
                    <a:pt x="4514" y="5098"/>
                  </a:lnTo>
                  <a:lnTo>
                    <a:pt x="4673" y="4540"/>
                  </a:lnTo>
                  <a:lnTo>
                    <a:pt x="4859" y="4009"/>
                  </a:lnTo>
                  <a:lnTo>
                    <a:pt x="5098" y="3505"/>
                  </a:lnTo>
                  <a:lnTo>
                    <a:pt x="5390" y="3027"/>
                  </a:lnTo>
                  <a:lnTo>
                    <a:pt x="5735" y="2576"/>
                  </a:lnTo>
                  <a:lnTo>
                    <a:pt x="6107" y="2177"/>
                  </a:lnTo>
                  <a:lnTo>
                    <a:pt x="6505" y="1806"/>
                  </a:lnTo>
                  <a:lnTo>
                    <a:pt x="6956" y="1460"/>
                  </a:lnTo>
                  <a:lnTo>
                    <a:pt x="7434" y="1168"/>
                  </a:lnTo>
                  <a:lnTo>
                    <a:pt x="7939" y="930"/>
                  </a:lnTo>
                  <a:lnTo>
                    <a:pt x="8470" y="744"/>
                  </a:lnTo>
                  <a:lnTo>
                    <a:pt x="9027" y="611"/>
                  </a:lnTo>
                  <a:lnTo>
                    <a:pt x="9611" y="505"/>
                  </a:lnTo>
                  <a:lnTo>
                    <a:pt x="10195" y="478"/>
                  </a:lnTo>
                  <a:lnTo>
                    <a:pt x="10779" y="505"/>
                  </a:lnTo>
                  <a:lnTo>
                    <a:pt x="11363" y="611"/>
                  </a:lnTo>
                  <a:lnTo>
                    <a:pt x="11921" y="744"/>
                  </a:lnTo>
                  <a:lnTo>
                    <a:pt x="12452" y="930"/>
                  </a:lnTo>
                  <a:lnTo>
                    <a:pt x="12956" y="1168"/>
                  </a:lnTo>
                  <a:lnTo>
                    <a:pt x="13434" y="1460"/>
                  </a:lnTo>
                  <a:lnTo>
                    <a:pt x="13859" y="1806"/>
                  </a:lnTo>
                  <a:lnTo>
                    <a:pt x="14284" y="2177"/>
                  </a:lnTo>
                  <a:lnTo>
                    <a:pt x="14656" y="2576"/>
                  </a:lnTo>
                  <a:lnTo>
                    <a:pt x="15001" y="3027"/>
                  </a:lnTo>
                  <a:lnTo>
                    <a:pt x="15266" y="3505"/>
                  </a:lnTo>
                  <a:lnTo>
                    <a:pt x="15532" y="4009"/>
                  </a:lnTo>
                  <a:lnTo>
                    <a:pt x="15718" y="4540"/>
                  </a:lnTo>
                  <a:lnTo>
                    <a:pt x="15850" y="5098"/>
                  </a:lnTo>
                  <a:lnTo>
                    <a:pt x="15957" y="5682"/>
                  </a:lnTo>
                  <a:lnTo>
                    <a:pt x="15983" y="6266"/>
                  </a:lnTo>
                  <a:lnTo>
                    <a:pt x="15957" y="6850"/>
                  </a:lnTo>
                  <a:lnTo>
                    <a:pt x="15850" y="7434"/>
                  </a:lnTo>
                  <a:lnTo>
                    <a:pt x="15718" y="7992"/>
                  </a:lnTo>
                  <a:lnTo>
                    <a:pt x="15532" y="8523"/>
                  </a:lnTo>
                  <a:lnTo>
                    <a:pt x="15266" y="9027"/>
                  </a:lnTo>
                  <a:lnTo>
                    <a:pt x="15001" y="9505"/>
                  </a:lnTo>
                  <a:lnTo>
                    <a:pt x="14656" y="9956"/>
                  </a:lnTo>
                  <a:lnTo>
                    <a:pt x="14284" y="10354"/>
                  </a:lnTo>
                  <a:lnTo>
                    <a:pt x="13859" y="10726"/>
                  </a:lnTo>
                  <a:lnTo>
                    <a:pt x="13434" y="11071"/>
                  </a:lnTo>
                  <a:lnTo>
                    <a:pt x="12956" y="11363"/>
                  </a:lnTo>
                  <a:lnTo>
                    <a:pt x="12452" y="11602"/>
                  </a:lnTo>
                  <a:lnTo>
                    <a:pt x="11921" y="11788"/>
                  </a:lnTo>
                  <a:lnTo>
                    <a:pt x="11363" y="11921"/>
                  </a:lnTo>
                  <a:lnTo>
                    <a:pt x="10779" y="12027"/>
                  </a:lnTo>
                  <a:lnTo>
                    <a:pt x="10195" y="12054"/>
                  </a:lnTo>
                  <a:lnTo>
                    <a:pt x="9691" y="12027"/>
                  </a:lnTo>
                  <a:lnTo>
                    <a:pt x="9240" y="11974"/>
                  </a:lnTo>
                  <a:lnTo>
                    <a:pt x="8841" y="11894"/>
                  </a:lnTo>
                  <a:lnTo>
                    <a:pt x="8496" y="11788"/>
                  </a:lnTo>
                  <a:lnTo>
                    <a:pt x="7992" y="11629"/>
                  </a:lnTo>
                  <a:lnTo>
                    <a:pt x="7832" y="11549"/>
                  </a:lnTo>
                  <a:lnTo>
                    <a:pt x="7514" y="11390"/>
                  </a:lnTo>
                  <a:lnTo>
                    <a:pt x="7222" y="11231"/>
                  </a:lnTo>
                  <a:lnTo>
                    <a:pt x="8098" y="10328"/>
                  </a:lnTo>
                  <a:lnTo>
                    <a:pt x="8363" y="10461"/>
                  </a:lnTo>
                  <a:lnTo>
                    <a:pt x="8602" y="10567"/>
                  </a:lnTo>
                  <a:lnTo>
                    <a:pt x="8868" y="10647"/>
                  </a:lnTo>
                  <a:lnTo>
                    <a:pt x="9133" y="10726"/>
                  </a:lnTo>
                  <a:lnTo>
                    <a:pt x="9399" y="10779"/>
                  </a:lnTo>
                  <a:lnTo>
                    <a:pt x="9664" y="10806"/>
                  </a:lnTo>
                  <a:lnTo>
                    <a:pt x="10195" y="10859"/>
                  </a:lnTo>
                  <a:lnTo>
                    <a:pt x="10673" y="10832"/>
                  </a:lnTo>
                  <a:lnTo>
                    <a:pt x="11125" y="10753"/>
                  </a:lnTo>
                  <a:lnTo>
                    <a:pt x="11549" y="10647"/>
                  </a:lnTo>
                  <a:lnTo>
                    <a:pt x="11974" y="10487"/>
                  </a:lnTo>
                  <a:lnTo>
                    <a:pt x="12372" y="10301"/>
                  </a:lnTo>
                  <a:lnTo>
                    <a:pt x="12744" y="10062"/>
                  </a:lnTo>
                  <a:lnTo>
                    <a:pt x="13116" y="9797"/>
                  </a:lnTo>
                  <a:lnTo>
                    <a:pt x="13434" y="9505"/>
                  </a:lnTo>
                  <a:lnTo>
                    <a:pt x="13726" y="9186"/>
                  </a:lnTo>
                  <a:lnTo>
                    <a:pt x="13992" y="8815"/>
                  </a:lnTo>
                  <a:lnTo>
                    <a:pt x="14231" y="8443"/>
                  </a:lnTo>
                  <a:lnTo>
                    <a:pt x="14417" y="8045"/>
                  </a:lnTo>
                  <a:lnTo>
                    <a:pt x="14576" y="7620"/>
                  </a:lnTo>
                  <a:lnTo>
                    <a:pt x="14682" y="7195"/>
                  </a:lnTo>
                  <a:lnTo>
                    <a:pt x="14762" y="6744"/>
                  </a:lnTo>
                  <a:lnTo>
                    <a:pt x="14762" y="6266"/>
                  </a:lnTo>
                  <a:lnTo>
                    <a:pt x="14762" y="5788"/>
                  </a:lnTo>
                  <a:lnTo>
                    <a:pt x="14682" y="5337"/>
                  </a:lnTo>
                  <a:lnTo>
                    <a:pt x="14576" y="4912"/>
                  </a:lnTo>
                  <a:lnTo>
                    <a:pt x="14417" y="4487"/>
                  </a:lnTo>
                  <a:lnTo>
                    <a:pt x="14231" y="4089"/>
                  </a:lnTo>
                  <a:lnTo>
                    <a:pt x="13992" y="3717"/>
                  </a:lnTo>
                  <a:lnTo>
                    <a:pt x="13726" y="3345"/>
                  </a:lnTo>
                  <a:lnTo>
                    <a:pt x="13434" y="3027"/>
                  </a:lnTo>
                  <a:lnTo>
                    <a:pt x="13116" y="2735"/>
                  </a:lnTo>
                  <a:lnTo>
                    <a:pt x="12744" y="2469"/>
                  </a:lnTo>
                  <a:lnTo>
                    <a:pt x="12372" y="2230"/>
                  </a:lnTo>
                  <a:lnTo>
                    <a:pt x="11974" y="2045"/>
                  </a:lnTo>
                  <a:lnTo>
                    <a:pt x="11549" y="1885"/>
                  </a:lnTo>
                  <a:lnTo>
                    <a:pt x="11125" y="1779"/>
                  </a:lnTo>
                  <a:lnTo>
                    <a:pt x="10673" y="1699"/>
                  </a:lnTo>
                  <a:lnTo>
                    <a:pt x="9717" y="1699"/>
                  </a:lnTo>
                  <a:lnTo>
                    <a:pt x="9266" y="1779"/>
                  </a:lnTo>
                  <a:lnTo>
                    <a:pt x="8841" y="1885"/>
                  </a:lnTo>
                  <a:lnTo>
                    <a:pt x="8417" y="2045"/>
                  </a:lnTo>
                  <a:lnTo>
                    <a:pt x="8018" y="2230"/>
                  </a:lnTo>
                  <a:lnTo>
                    <a:pt x="7647" y="2469"/>
                  </a:lnTo>
                  <a:lnTo>
                    <a:pt x="7275" y="2735"/>
                  </a:lnTo>
                  <a:lnTo>
                    <a:pt x="6956" y="3027"/>
                  </a:lnTo>
                  <a:lnTo>
                    <a:pt x="6664" y="3345"/>
                  </a:lnTo>
                  <a:lnTo>
                    <a:pt x="6399" y="3717"/>
                  </a:lnTo>
                  <a:lnTo>
                    <a:pt x="6160" y="4089"/>
                  </a:lnTo>
                  <a:lnTo>
                    <a:pt x="5974" y="4487"/>
                  </a:lnTo>
                  <a:lnTo>
                    <a:pt x="5815" y="4912"/>
                  </a:lnTo>
                  <a:lnTo>
                    <a:pt x="5708" y="5337"/>
                  </a:lnTo>
                  <a:lnTo>
                    <a:pt x="5629" y="5788"/>
                  </a:lnTo>
                  <a:lnTo>
                    <a:pt x="5602" y="6266"/>
                  </a:lnTo>
                  <a:lnTo>
                    <a:pt x="5629" y="6584"/>
                  </a:lnTo>
                  <a:lnTo>
                    <a:pt x="5655" y="6903"/>
                  </a:lnTo>
                  <a:lnTo>
                    <a:pt x="5708" y="7222"/>
                  </a:lnTo>
                  <a:lnTo>
                    <a:pt x="5788" y="7540"/>
                  </a:lnTo>
                  <a:lnTo>
                    <a:pt x="5841" y="7620"/>
                  </a:lnTo>
                  <a:lnTo>
                    <a:pt x="5894" y="7673"/>
                  </a:lnTo>
                  <a:lnTo>
                    <a:pt x="6001" y="7700"/>
                  </a:lnTo>
                  <a:lnTo>
                    <a:pt x="6080" y="7700"/>
                  </a:lnTo>
                  <a:lnTo>
                    <a:pt x="6186" y="7646"/>
                  </a:lnTo>
                  <a:lnTo>
                    <a:pt x="6239" y="7593"/>
                  </a:lnTo>
                  <a:lnTo>
                    <a:pt x="6266" y="7487"/>
                  </a:lnTo>
                  <a:lnTo>
                    <a:pt x="6266" y="7408"/>
                  </a:lnTo>
                  <a:lnTo>
                    <a:pt x="6186" y="7115"/>
                  </a:lnTo>
                  <a:lnTo>
                    <a:pt x="6133" y="6850"/>
                  </a:lnTo>
                  <a:lnTo>
                    <a:pt x="6107" y="6558"/>
                  </a:lnTo>
                  <a:lnTo>
                    <a:pt x="6107" y="6266"/>
                  </a:lnTo>
                  <a:lnTo>
                    <a:pt x="6107" y="5841"/>
                  </a:lnTo>
                  <a:lnTo>
                    <a:pt x="6186" y="5443"/>
                  </a:lnTo>
                  <a:lnTo>
                    <a:pt x="6293" y="5045"/>
                  </a:lnTo>
                  <a:lnTo>
                    <a:pt x="6425" y="4673"/>
                  </a:lnTo>
                  <a:lnTo>
                    <a:pt x="6585" y="4301"/>
                  </a:lnTo>
                  <a:lnTo>
                    <a:pt x="6797" y="3983"/>
                  </a:lnTo>
                  <a:lnTo>
                    <a:pt x="7036" y="3664"/>
                  </a:lnTo>
                  <a:lnTo>
                    <a:pt x="7301" y="3372"/>
                  </a:lnTo>
                  <a:lnTo>
                    <a:pt x="7593" y="3107"/>
                  </a:lnTo>
                  <a:lnTo>
                    <a:pt x="7912" y="2868"/>
                  </a:lnTo>
                  <a:lnTo>
                    <a:pt x="8231" y="2655"/>
                  </a:lnTo>
                  <a:lnTo>
                    <a:pt x="8602" y="2496"/>
                  </a:lnTo>
                  <a:lnTo>
                    <a:pt x="8974" y="2363"/>
                  </a:lnTo>
                  <a:lnTo>
                    <a:pt x="9372" y="2257"/>
                  </a:lnTo>
                  <a:lnTo>
                    <a:pt x="9771" y="2177"/>
                  </a:lnTo>
                  <a:lnTo>
                    <a:pt x="10620" y="2177"/>
                  </a:lnTo>
                  <a:lnTo>
                    <a:pt x="11018" y="2257"/>
                  </a:lnTo>
                  <a:lnTo>
                    <a:pt x="11417" y="2363"/>
                  </a:lnTo>
                  <a:lnTo>
                    <a:pt x="11788" y="2496"/>
                  </a:lnTo>
                  <a:lnTo>
                    <a:pt x="12133" y="2655"/>
                  </a:lnTo>
                  <a:lnTo>
                    <a:pt x="12479" y="2868"/>
                  </a:lnTo>
                  <a:lnTo>
                    <a:pt x="12797" y="3107"/>
                  </a:lnTo>
                  <a:lnTo>
                    <a:pt x="13089" y="3372"/>
                  </a:lnTo>
                  <a:lnTo>
                    <a:pt x="13355" y="3664"/>
                  </a:lnTo>
                  <a:lnTo>
                    <a:pt x="13594" y="3983"/>
                  </a:lnTo>
                  <a:lnTo>
                    <a:pt x="13806" y="4301"/>
                  </a:lnTo>
                  <a:lnTo>
                    <a:pt x="13965" y="4673"/>
                  </a:lnTo>
                  <a:lnTo>
                    <a:pt x="14098" y="5045"/>
                  </a:lnTo>
                  <a:lnTo>
                    <a:pt x="14204" y="5443"/>
                  </a:lnTo>
                  <a:lnTo>
                    <a:pt x="14257" y="5841"/>
                  </a:lnTo>
                  <a:lnTo>
                    <a:pt x="14284" y="6266"/>
                  </a:lnTo>
                  <a:lnTo>
                    <a:pt x="14257" y="6691"/>
                  </a:lnTo>
                  <a:lnTo>
                    <a:pt x="14204" y="7089"/>
                  </a:lnTo>
                  <a:lnTo>
                    <a:pt x="14098" y="7487"/>
                  </a:lnTo>
                  <a:lnTo>
                    <a:pt x="13965" y="7859"/>
                  </a:lnTo>
                  <a:lnTo>
                    <a:pt x="13806" y="8231"/>
                  </a:lnTo>
                  <a:lnTo>
                    <a:pt x="13594" y="8549"/>
                  </a:lnTo>
                  <a:lnTo>
                    <a:pt x="13355" y="8868"/>
                  </a:lnTo>
                  <a:lnTo>
                    <a:pt x="13089" y="9160"/>
                  </a:lnTo>
                  <a:lnTo>
                    <a:pt x="12797" y="9425"/>
                  </a:lnTo>
                  <a:lnTo>
                    <a:pt x="12479" y="9664"/>
                  </a:lnTo>
                  <a:lnTo>
                    <a:pt x="12133" y="9877"/>
                  </a:lnTo>
                  <a:lnTo>
                    <a:pt x="11788" y="10036"/>
                  </a:lnTo>
                  <a:lnTo>
                    <a:pt x="11417" y="10169"/>
                  </a:lnTo>
                  <a:lnTo>
                    <a:pt x="11018" y="10275"/>
                  </a:lnTo>
                  <a:lnTo>
                    <a:pt x="10620" y="10354"/>
                  </a:lnTo>
                  <a:lnTo>
                    <a:pt x="9903" y="10354"/>
                  </a:lnTo>
                  <a:lnTo>
                    <a:pt x="9611" y="10328"/>
                  </a:lnTo>
                  <a:lnTo>
                    <a:pt x="9346" y="10275"/>
                  </a:lnTo>
                  <a:lnTo>
                    <a:pt x="9054" y="10195"/>
                  </a:lnTo>
                  <a:lnTo>
                    <a:pt x="8841" y="10142"/>
                  </a:lnTo>
                  <a:lnTo>
                    <a:pt x="8443" y="9956"/>
                  </a:lnTo>
                  <a:lnTo>
                    <a:pt x="8868" y="9452"/>
                  </a:lnTo>
                  <a:lnTo>
                    <a:pt x="9213" y="8974"/>
                  </a:lnTo>
                  <a:lnTo>
                    <a:pt x="9558" y="9080"/>
                  </a:lnTo>
                  <a:lnTo>
                    <a:pt x="9903" y="9133"/>
                  </a:lnTo>
                  <a:lnTo>
                    <a:pt x="10275" y="9160"/>
                  </a:lnTo>
                  <a:lnTo>
                    <a:pt x="10594" y="9133"/>
                  </a:lnTo>
                  <a:lnTo>
                    <a:pt x="10939" y="9054"/>
                  </a:lnTo>
                  <a:lnTo>
                    <a:pt x="11257" y="8947"/>
                  </a:lnTo>
                  <a:lnTo>
                    <a:pt x="11576" y="8815"/>
                  </a:lnTo>
                  <a:lnTo>
                    <a:pt x="11841" y="8629"/>
                  </a:lnTo>
                  <a:lnTo>
                    <a:pt x="12107" y="8416"/>
                  </a:lnTo>
                  <a:lnTo>
                    <a:pt x="12346" y="8177"/>
                  </a:lnTo>
                  <a:lnTo>
                    <a:pt x="12558" y="7912"/>
                  </a:lnTo>
                  <a:lnTo>
                    <a:pt x="12744" y="7646"/>
                  </a:lnTo>
                  <a:lnTo>
                    <a:pt x="12877" y="7328"/>
                  </a:lnTo>
                  <a:lnTo>
                    <a:pt x="12983" y="6983"/>
                  </a:lnTo>
                  <a:lnTo>
                    <a:pt x="13063" y="6638"/>
                  </a:lnTo>
                  <a:lnTo>
                    <a:pt x="13089" y="6266"/>
                  </a:lnTo>
                  <a:lnTo>
                    <a:pt x="13063" y="5974"/>
                  </a:lnTo>
                  <a:lnTo>
                    <a:pt x="13036" y="5682"/>
                  </a:lnTo>
                  <a:lnTo>
                    <a:pt x="12956" y="5416"/>
                  </a:lnTo>
                  <a:lnTo>
                    <a:pt x="12850" y="5151"/>
                  </a:lnTo>
                  <a:lnTo>
                    <a:pt x="12744" y="4885"/>
                  </a:lnTo>
                  <a:lnTo>
                    <a:pt x="12585" y="4646"/>
                  </a:lnTo>
                  <a:lnTo>
                    <a:pt x="12425" y="4434"/>
                  </a:lnTo>
                  <a:lnTo>
                    <a:pt x="12240" y="4222"/>
                  </a:lnTo>
                  <a:lnTo>
                    <a:pt x="12027" y="4036"/>
                  </a:lnTo>
                  <a:lnTo>
                    <a:pt x="11815" y="3876"/>
                  </a:lnTo>
                  <a:lnTo>
                    <a:pt x="11576" y="3717"/>
                  </a:lnTo>
                  <a:lnTo>
                    <a:pt x="11310" y="3611"/>
                  </a:lnTo>
                  <a:lnTo>
                    <a:pt x="11045" y="3505"/>
                  </a:lnTo>
                  <a:lnTo>
                    <a:pt x="10779" y="3425"/>
                  </a:lnTo>
                  <a:lnTo>
                    <a:pt x="10487" y="3399"/>
                  </a:lnTo>
                  <a:lnTo>
                    <a:pt x="10195" y="3372"/>
                  </a:lnTo>
                  <a:lnTo>
                    <a:pt x="9877" y="3399"/>
                  </a:lnTo>
                  <a:lnTo>
                    <a:pt x="9585" y="3425"/>
                  </a:lnTo>
                  <a:lnTo>
                    <a:pt x="9293" y="3505"/>
                  </a:lnTo>
                  <a:lnTo>
                    <a:pt x="9027" y="3611"/>
                  </a:lnTo>
                  <a:lnTo>
                    <a:pt x="8788" y="3744"/>
                  </a:lnTo>
                  <a:lnTo>
                    <a:pt x="8523" y="3903"/>
                  </a:lnTo>
                  <a:lnTo>
                    <a:pt x="8310" y="4062"/>
                  </a:lnTo>
                  <a:lnTo>
                    <a:pt x="8098" y="4275"/>
                  </a:lnTo>
                  <a:lnTo>
                    <a:pt x="7912" y="4487"/>
                  </a:lnTo>
                  <a:lnTo>
                    <a:pt x="7753" y="4726"/>
                  </a:lnTo>
                  <a:lnTo>
                    <a:pt x="7620" y="4965"/>
                  </a:lnTo>
                  <a:lnTo>
                    <a:pt x="7487" y="5230"/>
                  </a:lnTo>
                  <a:lnTo>
                    <a:pt x="7408" y="5496"/>
                  </a:lnTo>
                  <a:lnTo>
                    <a:pt x="7355" y="5788"/>
                  </a:lnTo>
                  <a:lnTo>
                    <a:pt x="7301" y="6080"/>
                  </a:lnTo>
                  <a:lnTo>
                    <a:pt x="7301" y="6372"/>
                  </a:lnTo>
                  <a:lnTo>
                    <a:pt x="7328" y="6478"/>
                  </a:lnTo>
                  <a:lnTo>
                    <a:pt x="7381" y="6531"/>
                  </a:lnTo>
                  <a:lnTo>
                    <a:pt x="7461" y="6584"/>
                  </a:lnTo>
                  <a:lnTo>
                    <a:pt x="7567" y="6611"/>
                  </a:lnTo>
                  <a:lnTo>
                    <a:pt x="7647" y="6584"/>
                  </a:lnTo>
                  <a:lnTo>
                    <a:pt x="7726" y="6531"/>
                  </a:lnTo>
                  <a:lnTo>
                    <a:pt x="7779" y="6452"/>
                  </a:lnTo>
                  <a:lnTo>
                    <a:pt x="7779" y="6346"/>
                  </a:lnTo>
                  <a:lnTo>
                    <a:pt x="7779" y="6107"/>
                  </a:lnTo>
                  <a:lnTo>
                    <a:pt x="7806" y="5868"/>
                  </a:lnTo>
                  <a:lnTo>
                    <a:pt x="7859" y="5629"/>
                  </a:lnTo>
                  <a:lnTo>
                    <a:pt x="7939" y="5390"/>
                  </a:lnTo>
                  <a:lnTo>
                    <a:pt x="8045" y="5177"/>
                  </a:lnTo>
                  <a:lnTo>
                    <a:pt x="8151" y="4965"/>
                  </a:lnTo>
                  <a:lnTo>
                    <a:pt x="8284" y="4779"/>
                  </a:lnTo>
                  <a:lnTo>
                    <a:pt x="8443" y="4593"/>
                  </a:lnTo>
                  <a:lnTo>
                    <a:pt x="8629" y="4434"/>
                  </a:lnTo>
                  <a:lnTo>
                    <a:pt x="8815" y="4301"/>
                  </a:lnTo>
                  <a:lnTo>
                    <a:pt x="9001" y="4169"/>
                  </a:lnTo>
                  <a:lnTo>
                    <a:pt x="9213" y="4062"/>
                  </a:lnTo>
                  <a:lnTo>
                    <a:pt x="9452" y="3983"/>
                  </a:lnTo>
                  <a:lnTo>
                    <a:pt x="9691" y="3903"/>
                  </a:lnTo>
                  <a:lnTo>
                    <a:pt x="9930" y="3876"/>
                  </a:lnTo>
                  <a:lnTo>
                    <a:pt x="10195" y="3850"/>
                  </a:lnTo>
                  <a:lnTo>
                    <a:pt x="10434" y="3876"/>
                  </a:lnTo>
                  <a:lnTo>
                    <a:pt x="10673" y="3903"/>
                  </a:lnTo>
                  <a:lnTo>
                    <a:pt x="10912" y="3956"/>
                  </a:lnTo>
                  <a:lnTo>
                    <a:pt x="11125" y="4036"/>
                  </a:lnTo>
                  <a:lnTo>
                    <a:pt x="11337" y="4142"/>
                  </a:lnTo>
                  <a:lnTo>
                    <a:pt x="11549" y="4275"/>
                  </a:lnTo>
                  <a:lnTo>
                    <a:pt x="11735" y="4407"/>
                  </a:lnTo>
                  <a:lnTo>
                    <a:pt x="11894" y="4567"/>
                  </a:lnTo>
                  <a:lnTo>
                    <a:pt x="12054" y="4726"/>
                  </a:lnTo>
                  <a:lnTo>
                    <a:pt x="12187" y="4912"/>
                  </a:lnTo>
                  <a:lnTo>
                    <a:pt x="12319" y="5124"/>
                  </a:lnTo>
                  <a:lnTo>
                    <a:pt x="12425" y="5337"/>
                  </a:lnTo>
                  <a:lnTo>
                    <a:pt x="12505" y="5549"/>
                  </a:lnTo>
                  <a:lnTo>
                    <a:pt x="12558" y="5788"/>
                  </a:lnTo>
                  <a:lnTo>
                    <a:pt x="12585" y="6027"/>
                  </a:lnTo>
                  <a:lnTo>
                    <a:pt x="12611" y="6266"/>
                  </a:lnTo>
                  <a:lnTo>
                    <a:pt x="12585" y="6531"/>
                  </a:lnTo>
                  <a:lnTo>
                    <a:pt x="12558" y="6770"/>
                  </a:lnTo>
                  <a:lnTo>
                    <a:pt x="12479" y="7009"/>
                  </a:lnTo>
                  <a:lnTo>
                    <a:pt x="12399" y="7248"/>
                  </a:lnTo>
                  <a:lnTo>
                    <a:pt x="12293" y="7461"/>
                  </a:lnTo>
                  <a:lnTo>
                    <a:pt x="12160" y="7646"/>
                  </a:lnTo>
                  <a:lnTo>
                    <a:pt x="12027" y="7832"/>
                  </a:lnTo>
                  <a:lnTo>
                    <a:pt x="11868" y="8018"/>
                  </a:lnTo>
                  <a:lnTo>
                    <a:pt x="11682" y="8177"/>
                  </a:lnTo>
                  <a:lnTo>
                    <a:pt x="11496" y="8310"/>
                  </a:lnTo>
                  <a:lnTo>
                    <a:pt x="11284" y="8416"/>
                  </a:lnTo>
                  <a:lnTo>
                    <a:pt x="11071" y="8523"/>
                  </a:lnTo>
                  <a:lnTo>
                    <a:pt x="10833" y="8576"/>
                  </a:lnTo>
                  <a:lnTo>
                    <a:pt x="10594" y="8629"/>
                  </a:lnTo>
                  <a:lnTo>
                    <a:pt x="10355" y="8682"/>
                  </a:lnTo>
                  <a:lnTo>
                    <a:pt x="10089" y="8682"/>
                  </a:lnTo>
                  <a:lnTo>
                    <a:pt x="9771" y="8629"/>
                  </a:lnTo>
                  <a:lnTo>
                    <a:pt x="9452" y="8549"/>
                  </a:lnTo>
                  <a:lnTo>
                    <a:pt x="9558" y="8363"/>
                  </a:lnTo>
                  <a:lnTo>
                    <a:pt x="9638" y="8151"/>
                  </a:lnTo>
                  <a:lnTo>
                    <a:pt x="9691" y="7992"/>
                  </a:lnTo>
                  <a:lnTo>
                    <a:pt x="9717" y="7806"/>
                  </a:lnTo>
                  <a:lnTo>
                    <a:pt x="9717" y="7646"/>
                  </a:lnTo>
                  <a:lnTo>
                    <a:pt x="9691" y="7487"/>
                  </a:lnTo>
                  <a:lnTo>
                    <a:pt x="9664" y="7354"/>
                  </a:lnTo>
                  <a:lnTo>
                    <a:pt x="9585" y="7222"/>
                  </a:lnTo>
                  <a:lnTo>
                    <a:pt x="10355" y="6425"/>
                  </a:lnTo>
                  <a:lnTo>
                    <a:pt x="10408" y="6346"/>
                  </a:lnTo>
                  <a:lnTo>
                    <a:pt x="10434" y="6266"/>
                  </a:lnTo>
                  <a:lnTo>
                    <a:pt x="10408" y="6186"/>
                  </a:lnTo>
                  <a:lnTo>
                    <a:pt x="10355" y="6107"/>
                  </a:lnTo>
                  <a:lnTo>
                    <a:pt x="10275" y="6054"/>
                  </a:lnTo>
                  <a:lnTo>
                    <a:pt x="10195" y="6027"/>
                  </a:lnTo>
                  <a:lnTo>
                    <a:pt x="10089" y="6054"/>
                  </a:lnTo>
                  <a:lnTo>
                    <a:pt x="10009" y="6107"/>
                  </a:lnTo>
                  <a:lnTo>
                    <a:pt x="9240" y="6877"/>
                  </a:lnTo>
                  <a:lnTo>
                    <a:pt x="9080" y="6797"/>
                  </a:lnTo>
                  <a:lnTo>
                    <a:pt x="8921" y="6744"/>
                  </a:lnTo>
                  <a:lnTo>
                    <a:pt x="8735" y="6744"/>
                  </a:lnTo>
                  <a:lnTo>
                    <a:pt x="8549" y="6770"/>
                  </a:lnTo>
                  <a:lnTo>
                    <a:pt x="8337" y="6797"/>
                  </a:lnTo>
                  <a:lnTo>
                    <a:pt x="8124" y="6877"/>
                  </a:lnTo>
                  <a:lnTo>
                    <a:pt x="7886" y="7009"/>
                  </a:lnTo>
                  <a:lnTo>
                    <a:pt x="7647" y="7142"/>
                  </a:lnTo>
                  <a:lnTo>
                    <a:pt x="7195" y="7461"/>
                  </a:lnTo>
                  <a:lnTo>
                    <a:pt x="6664" y="7859"/>
                  </a:lnTo>
                  <a:lnTo>
                    <a:pt x="6133" y="8337"/>
                  </a:lnTo>
                  <a:lnTo>
                    <a:pt x="5576" y="8868"/>
                  </a:lnTo>
                  <a:lnTo>
                    <a:pt x="5018" y="9452"/>
                  </a:lnTo>
                  <a:lnTo>
                    <a:pt x="4461" y="10036"/>
                  </a:lnTo>
                  <a:lnTo>
                    <a:pt x="3399" y="11204"/>
                  </a:lnTo>
                  <a:lnTo>
                    <a:pt x="2868" y="11841"/>
                  </a:lnTo>
                  <a:lnTo>
                    <a:pt x="2151" y="12770"/>
                  </a:lnTo>
                  <a:lnTo>
                    <a:pt x="160" y="12770"/>
                  </a:lnTo>
                  <a:lnTo>
                    <a:pt x="80" y="12824"/>
                  </a:lnTo>
                  <a:lnTo>
                    <a:pt x="27" y="12903"/>
                  </a:lnTo>
                  <a:lnTo>
                    <a:pt x="0" y="13009"/>
                  </a:lnTo>
                  <a:lnTo>
                    <a:pt x="27" y="13089"/>
                  </a:lnTo>
                  <a:lnTo>
                    <a:pt x="80" y="13169"/>
                  </a:lnTo>
                  <a:lnTo>
                    <a:pt x="160" y="13222"/>
                  </a:lnTo>
                  <a:lnTo>
                    <a:pt x="239" y="13248"/>
                  </a:lnTo>
                  <a:lnTo>
                    <a:pt x="1779" y="13248"/>
                  </a:lnTo>
                  <a:lnTo>
                    <a:pt x="1275" y="13965"/>
                  </a:lnTo>
                  <a:lnTo>
                    <a:pt x="239" y="13965"/>
                  </a:lnTo>
                  <a:lnTo>
                    <a:pt x="160" y="13992"/>
                  </a:lnTo>
                  <a:lnTo>
                    <a:pt x="80" y="14045"/>
                  </a:lnTo>
                  <a:lnTo>
                    <a:pt x="27" y="14098"/>
                  </a:lnTo>
                  <a:lnTo>
                    <a:pt x="0" y="14204"/>
                  </a:lnTo>
                  <a:lnTo>
                    <a:pt x="27" y="14310"/>
                  </a:lnTo>
                  <a:lnTo>
                    <a:pt x="80" y="14363"/>
                  </a:lnTo>
                  <a:lnTo>
                    <a:pt x="160" y="14417"/>
                  </a:lnTo>
                  <a:lnTo>
                    <a:pt x="239" y="14443"/>
                  </a:lnTo>
                  <a:lnTo>
                    <a:pt x="983" y="14443"/>
                  </a:lnTo>
                  <a:lnTo>
                    <a:pt x="770" y="14841"/>
                  </a:lnTo>
                  <a:lnTo>
                    <a:pt x="664" y="15160"/>
                  </a:lnTo>
                  <a:lnTo>
                    <a:pt x="239" y="15160"/>
                  </a:lnTo>
                  <a:lnTo>
                    <a:pt x="160" y="15186"/>
                  </a:lnTo>
                  <a:lnTo>
                    <a:pt x="80" y="15240"/>
                  </a:lnTo>
                  <a:lnTo>
                    <a:pt x="27" y="15319"/>
                  </a:lnTo>
                  <a:lnTo>
                    <a:pt x="0" y="15399"/>
                  </a:lnTo>
                  <a:lnTo>
                    <a:pt x="27" y="15505"/>
                  </a:lnTo>
                  <a:lnTo>
                    <a:pt x="80" y="15585"/>
                  </a:lnTo>
                  <a:lnTo>
                    <a:pt x="160" y="15638"/>
                  </a:lnTo>
                  <a:lnTo>
                    <a:pt x="691" y="15638"/>
                  </a:lnTo>
                  <a:lnTo>
                    <a:pt x="744" y="15717"/>
                  </a:lnTo>
                  <a:lnTo>
                    <a:pt x="797" y="15771"/>
                  </a:lnTo>
                  <a:lnTo>
                    <a:pt x="797" y="16222"/>
                  </a:lnTo>
                  <a:lnTo>
                    <a:pt x="823" y="16302"/>
                  </a:lnTo>
                  <a:lnTo>
                    <a:pt x="877" y="16381"/>
                  </a:lnTo>
                  <a:lnTo>
                    <a:pt x="956" y="16434"/>
                  </a:lnTo>
                  <a:lnTo>
                    <a:pt x="1062" y="16461"/>
                  </a:lnTo>
                  <a:lnTo>
                    <a:pt x="1142" y="16434"/>
                  </a:lnTo>
                  <a:lnTo>
                    <a:pt x="1222" y="16381"/>
                  </a:lnTo>
                  <a:lnTo>
                    <a:pt x="1275" y="16302"/>
                  </a:lnTo>
                  <a:lnTo>
                    <a:pt x="1301" y="16222"/>
                  </a:lnTo>
                  <a:lnTo>
                    <a:pt x="1301" y="15797"/>
                  </a:lnTo>
                  <a:lnTo>
                    <a:pt x="1620" y="15691"/>
                  </a:lnTo>
                  <a:lnTo>
                    <a:pt x="2018" y="15478"/>
                  </a:lnTo>
                  <a:lnTo>
                    <a:pt x="2018" y="16222"/>
                  </a:lnTo>
                  <a:lnTo>
                    <a:pt x="2045" y="16302"/>
                  </a:lnTo>
                  <a:lnTo>
                    <a:pt x="2071" y="16381"/>
                  </a:lnTo>
                  <a:lnTo>
                    <a:pt x="2151" y="16434"/>
                  </a:lnTo>
                  <a:lnTo>
                    <a:pt x="2257" y="16461"/>
                  </a:lnTo>
                  <a:lnTo>
                    <a:pt x="2337" y="16434"/>
                  </a:lnTo>
                  <a:lnTo>
                    <a:pt x="2416" y="16381"/>
                  </a:lnTo>
                  <a:lnTo>
                    <a:pt x="2469" y="16302"/>
                  </a:lnTo>
                  <a:lnTo>
                    <a:pt x="2496" y="16222"/>
                  </a:lnTo>
                  <a:lnTo>
                    <a:pt x="2496" y="15186"/>
                  </a:lnTo>
                  <a:lnTo>
                    <a:pt x="3213" y="14682"/>
                  </a:lnTo>
                  <a:lnTo>
                    <a:pt x="3213" y="16222"/>
                  </a:lnTo>
                  <a:lnTo>
                    <a:pt x="3239" y="16302"/>
                  </a:lnTo>
                  <a:lnTo>
                    <a:pt x="3293" y="16381"/>
                  </a:lnTo>
                  <a:lnTo>
                    <a:pt x="3372" y="16434"/>
                  </a:lnTo>
                  <a:lnTo>
                    <a:pt x="3452" y="16461"/>
                  </a:lnTo>
                  <a:lnTo>
                    <a:pt x="3558" y="16434"/>
                  </a:lnTo>
                  <a:lnTo>
                    <a:pt x="3638" y="16381"/>
                  </a:lnTo>
                  <a:lnTo>
                    <a:pt x="3691" y="16302"/>
                  </a:lnTo>
                  <a:lnTo>
                    <a:pt x="3691" y="16222"/>
                  </a:lnTo>
                  <a:lnTo>
                    <a:pt x="3691" y="14310"/>
                  </a:lnTo>
                  <a:lnTo>
                    <a:pt x="4620" y="13594"/>
                  </a:lnTo>
                  <a:lnTo>
                    <a:pt x="5284" y="13036"/>
                  </a:lnTo>
                  <a:lnTo>
                    <a:pt x="6080" y="12319"/>
                  </a:lnTo>
                  <a:lnTo>
                    <a:pt x="6877" y="11576"/>
                  </a:lnTo>
                  <a:lnTo>
                    <a:pt x="7248" y="11788"/>
                  </a:lnTo>
                  <a:lnTo>
                    <a:pt x="7620" y="11974"/>
                  </a:lnTo>
                  <a:lnTo>
                    <a:pt x="8018" y="12133"/>
                  </a:lnTo>
                  <a:lnTo>
                    <a:pt x="8443" y="12293"/>
                  </a:lnTo>
                  <a:lnTo>
                    <a:pt x="8868" y="12399"/>
                  </a:lnTo>
                  <a:lnTo>
                    <a:pt x="9293" y="12478"/>
                  </a:lnTo>
                  <a:lnTo>
                    <a:pt x="9744" y="12505"/>
                  </a:lnTo>
                  <a:lnTo>
                    <a:pt x="10195" y="12532"/>
                  </a:lnTo>
                  <a:lnTo>
                    <a:pt x="10514" y="12532"/>
                  </a:lnTo>
                  <a:lnTo>
                    <a:pt x="10833" y="12505"/>
                  </a:lnTo>
                  <a:lnTo>
                    <a:pt x="11151" y="12452"/>
                  </a:lnTo>
                  <a:lnTo>
                    <a:pt x="11443" y="12399"/>
                  </a:lnTo>
                  <a:lnTo>
                    <a:pt x="12054" y="12239"/>
                  </a:lnTo>
                  <a:lnTo>
                    <a:pt x="12638" y="12027"/>
                  </a:lnTo>
                  <a:lnTo>
                    <a:pt x="13169" y="11788"/>
                  </a:lnTo>
                  <a:lnTo>
                    <a:pt x="13700" y="11470"/>
                  </a:lnTo>
                  <a:lnTo>
                    <a:pt x="14178" y="11098"/>
                  </a:lnTo>
                  <a:lnTo>
                    <a:pt x="14629" y="10700"/>
                  </a:lnTo>
                  <a:lnTo>
                    <a:pt x="15027" y="10248"/>
                  </a:lnTo>
                  <a:lnTo>
                    <a:pt x="15399" y="9770"/>
                  </a:lnTo>
                  <a:lnTo>
                    <a:pt x="15691" y="9239"/>
                  </a:lnTo>
                  <a:lnTo>
                    <a:pt x="15957" y="8708"/>
                  </a:lnTo>
                  <a:lnTo>
                    <a:pt x="16169" y="8124"/>
                  </a:lnTo>
                  <a:lnTo>
                    <a:pt x="16328" y="7540"/>
                  </a:lnTo>
                  <a:lnTo>
                    <a:pt x="16381" y="7222"/>
                  </a:lnTo>
                  <a:lnTo>
                    <a:pt x="16434" y="6903"/>
                  </a:lnTo>
                  <a:lnTo>
                    <a:pt x="16461" y="6584"/>
                  </a:lnTo>
                  <a:lnTo>
                    <a:pt x="16461" y="6266"/>
                  </a:lnTo>
                  <a:lnTo>
                    <a:pt x="16461" y="5947"/>
                  </a:lnTo>
                  <a:lnTo>
                    <a:pt x="16434" y="5629"/>
                  </a:lnTo>
                  <a:lnTo>
                    <a:pt x="16381" y="5310"/>
                  </a:lnTo>
                  <a:lnTo>
                    <a:pt x="16328" y="4992"/>
                  </a:lnTo>
                  <a:lnTo>
                    <a:pt x="16169" y="4407"/>
                  </a:lnTo>
                  <a:lnTo>
                    <a:pt x="15957" y="3823"/>
                  </a:lnTo>
                  <a:lnTo>
                    <a:pt x="15691" y="3292"/>
                  </a:lnTo>
                  <a:lnTo>
                    <a:pt x="15399" y="2761"/>
                  </a:lnTo>
                  <a:lnTo>
                    <a:pt x="15027" y="2284"/>
                  </a:lnTo>
                  <a:lnTo>
                    <a:pt x="14629" y="1832"/>
                  </a:lnTo>
                  <a:lnTo>
                    <a:pt x="14178" y="1434"/>
                  </a:lnTo>
                  <a:lnTo>
                    <a:pt x="13700" y="1062"/>
                  </a:lnTo>
                  <a:lnTo>
                    <a:pt x="13169" y="744"/>
                  </a:lnTo>
                  <a:lnTo>
                    <a:pt x="12638" y="505"/>
                  </a:lnTo>
                  <a:lnTo>
                    <a:pt x="12054" y="292"/>
                  </a:lnTo>
                  <a:lnTo>
                    <a:pt x="11443" y="133"/>
                  </a:lnTo>
                  <a:lnTo>
                    <a:pt x="11151" y="80"/>
                  </a:lnTo>
                  <a:lnTo>
                    <a:pt x="10833" y="27"/>
                  </a:lnTo>
                  <a:lnTo>
                    <a:pt x="10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6453975" y="3452850"/>
              <a:ext cx="53125" cy="53125"/>
            </a:xfrm>
            <a:custGeom>
              <a:avLst/>
              <a:gdLst/>
              <a:ahLst/>
              <a:cxnLst/>
              <a:rect l="l" t="t" r="r" b="b"/>
              <a:pathLst>
                <a:path w="2125" h="2125" extrusionOk="0">
                  <a:moveTo>
                    <a:pt x="929" y="0"/>
                  </a:moveTo>
                  <a:lnTo>
                    <a:pt x="690" y="27"/>
                  </a:lnTo>
                  <a:lnTo>
                    <a:pt x="478" y="80"/>
                  </a:lnTo>
                  <a:lnTo>
                    <a:pt x="266" y="186"/>
                  </a:lnTo>
                  <a:lnTo>
                    <a:pt x="80" y="345"/>
                  </a:lnTo>
                  <a:lnTo>
                    <a:pt x="27" y="425"/>
                  </a:lnTo>
                  <a:lnTo>
                    <a:pt x="0" y="505"/>
                  </a:lnTo>
                  <a:lnTo>
                    <a:pt x="27" y="611"/>
                  </a:lnTo>
                  <a:lnTo>
                    <a:pt x="80" y="690"/>
                  </a:lnTo>
                  <a:lnTo>
                    <a:pt x="159" y="744"/>
                  </a:lnTo>
                  <a:lnTo>
                    <a:pt x="345" y="744"/>
                  </a:lnTo>
                  <a:lnTo>
                    <a:pt x="425" y="690"/>
                  </a:lnTo>
                  <a:lnTo>
                    <a:pt x="531" y="584"/>
                  </a:lnTo>
                  <a:lnTo>
                    <a:pt x="637" y="531"/>
                  </a:lnTo>
                  <a:lnTo>
                    <a:pt x="797" y="478"/>
                  </a:lnTo>
                  <a:lnTo>
                    <a:pt x="1062" y="478"/>
                  </a:lnTo>
                  <a:lnTo>
                    <a:pt x="1221" y="531"/>
                  </a:lnTo>
                  <a:lnTo>
                    <a:pt x="1328" y="584"/>
                  </a:lnTo>
                  <a:lnTo>
                    <a:pt x="1434" y="690"/>
                  </a:lnTo>
                  <a:lnTo>
                    <a:pt x="1513" y="797"/>
                  </a:lnTo>
                  <a:lnTo>
                    <a:pt x="1593" y="903"/>
                  </a:lnTo>
                  <a:lnTo>
                    <a:pt x="1646" y="1062"/>
                  </a:lnTo>
                  <a:lnTo>
                    <a:pt x="1646" y="1195"/>
                  </a:lnTo>
                  <a:lnTo>
                    <a:pt x="1646" y="1328"/>
                  </a:lnTo>
                  <a:lnTo>
                    <a:pt x="1593" y="1460"/>
                  </a:lnTo>
                  <a:lnTo>
                    <a:pt x="1540" y="1593"/>
                  </a:lnTo>
                  <a:lnTo>
                    <a:pt x="1434" y="1699"/>
                  </a:lnTo>
                  <a:lnTo>
                    <a:pt x="1381" y="1779"/>
                  </a:lnTo>
                  <a:lnTo>
                    <a:pt x="1381" y="1885"/>
                  </a:lnTo>
                  <a:lnTo>
                    <a:pt x="1381" y="1965"/>
                  </a:lnTo>
                  <a:lnTo>
                    <a:pt x="1434" y="2044"/>
                  </a:lnTo>
                  <a:lnTo>
                    <a:pt x="1513" y="2098"/>
                  </a:lnTo>
                  <a:lnTo>
                    <a:pt x="1620" y="2124"/>
                  </a:lnTo>
                  <a:lnTo>
                    <a:pt x="1699" y="2098"/>
                  </a:lnTo>
                  <a:lnTo>
                    <a:pt x="1779" y="2044"/>
                  </a:lnTo>
                  <a:lnTo>
                    <a:pt x="1938" y="1859"/>
                  </a:lnTo>
                  <a:lnTo>
                    <a:pt x="2044" y="1646"/>
                  </a:lnTo>
                  <a:lnTo>
                    <a:pt x="2097" y="1434"/>
                  </a:lnTo>
                  <a:lnTo>
                    <a:pt x="2124" y="1195"/>
                  </a:lnTo>
                  <a:lnTo>
                    <a:pt x="2097" y="956"/>
                  </a:lnTo>
                  <a:lnTo>
                    <a:pt x="2044" y="717"/>
                  </a:lnTo>
                  <a:lnTo>
                    <a:pt x="1938" y="531"/>
                  </a:lnTo>
                  <a:lnTo>
                    <a:pt x="1779" y="345"/>
                  </a:lnTo>
                  <a:lnTo>
                    <a:pt x="1593" y="186"/>
                  </a:lnTo>
                  <a:lnTo>
                    <a:pt x="1407" y="80"/>
                  </a:lnTo>
                  <a:lnTo>
                    <a:pt x="1168" y="27"/>
                  </a:lnTo>
                  <a:lnTo>
                    <a:pt x="9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45"/>
          <p:cNvGrpSpPr/>
          <p:nvPr/>
        </p:nvGrpSpPr>
        <p:grpSpPr>
          <a:xfrm>
            <a:off x="1338634" y="1514288"/>
            <a:ext cx="349150" cy="411525"/>
            <a:chOff x="269300" y="4009050"/>
            <a:chExt cx="349150" cy="411525"/>
          </a:xfrm>
        </p:grpSpPr>
        <p:sp>
          <p:nvSpPr>
            <p:cNvPr id="559" name="Google Shape;559;p45"/>
            <p:cNvSpPr/>
            <p:nvPr/>
          </p:nvSpPr>
          <p:spPr>
            <a:xfrm>
              <a:off x="269300" y="4009050"/>
              <a:ext cx="349150" cy="411525"/>
            </a:xfrm>
            <a:custGeom>
              <a:avLst/>
              <a:gdLst/>
              <a:ahLst/>
              <a:cxnLst/>
              <a:rect l="l" t="t" r="r" b="b"/>
              <a:pathLst>
                <a:path w="13966" h="16461" extrusionOk="0">
                  <a:moveTo>
                    <a:pt x="6479" y="0"/>
                  </a:moveTo>
                  <a:lnTo>
                    <a:pt x="6134" y="27"/>
                  </a:lnTo>
                  <a:lnTo>
                    <a:pt x="5789" y="80"/>
                  </a:lnTo>
                  <a:lnTo>
                    <a:pt x="5470" y="133"/>
                  </a:lnTo>
                  <a:lnTo>
                    <a:pt x="5151" y="213"/>
                  </a:lnTo>
                  <a:lnTo>
                    <a:pt x="4806" y="293"/>
                  </a:lnTo>
                  <a:lnTo>
                    <a:pt x="4488" y="399"/>
                  </a:lnTo>
                  <a:lnTo>
                    <a:pt x="4196" y="531"/>
                  </a:lnTo>
                  <a:lnTo>
                    <a:pt x="3877" y="664"/>
                  </a:lnTo>
                  <a:lnTo>
                    <a:pt x="3585" y="823"/>
                  </a:lnTo>
                  <a:lnTo>
                    <a:pt x="3027" y="1142"/>
                  </a:lnTo>
                  <a:lnTo>
                    <a:pt x="2496" y="1540"/>
                  </a:lnTo>
                  <a:lnTo>
                    <a:pt x="2019" y="1992"/>
                  </a:lnTo>
                  <a:lnTo>
                    <a:pt x="1567" y="2470"/>
                  </a:lnTo>
                  <a:lnTo>
                    <a:pt x="1355" y="2735"/>
                  </a:lnTo>
                  <a:lnTo>
                    <a:pt x="1169" y="3001"/>
                  </a:lnTo>
                  <a:lnTo>
                    <a:pt x="983" y="3266"/>
                  </a:lnTo>
                  <a:lnTo>
                    <a:pt x="824" y="3558"/>
                  </a:lnTo>
                  <a:lnTo>
                    <a:pt x="665" y="3850"/>
                  </a:lnTo>
                  <a:lnTo>
                    <a:pt x="532" y="4169"/>
                  </a:lnTo>
                  <a:lnTo>
                    <a:pt x="399" y="4487"/>
                  </a:lnTo>
                  <a:lnTo>
                    <a:pt x="293" y="4806"/>
                  </a:lnTo>
                  <a:lnTo>
                    <a:pt x="213" y="5124"/>
                  </a:lnTo>
                  <a:lnTo>
                    <a:pt x="134" y="5470"/>
                  </a:lnTo>
                  <a:lnTo>
                    <a:pt x="80" y="5815"/>
                  </a:lnTo>
                  <a:lnTo>
                    <a:pt x="27" y="6160"/>
                  </a:lnTo>
                  <a:lnTo>
                    <a:pt x="1" y="6505"/>
                  </a:lnTo>
                  <a:lnTo>
                    <a:pt x="1" y="6877"/>
                  </a:lnTo>
                  <a:lnTo>
                    <a:pt x="1" y="7381"/>
                  </a:lnTo>
                  <a:lnTo>
                    <a:pt x="27" y="7647"/>
                  </a:lnTo>
                  <a:lnTo>
                    <a:pt x="80" y="8018"/>
                  </a:lnTo>
                  <a:lnTo>
                    <a:pt x="319" y="9107"/>
                  </a:lnTo>
                  <a:lnTo>
                    <a:pt x="771" y="11045"/>
                  </a:lnTo>
                  <a:lnTo>
                    <a:pt x="771" y="11072"/>
                  </a:lnTo>
                  <a:lnTo>
                    <a:pt x="1222" y="13116"/>
                  </a:lnTo>
                  <a:lnTo>
                    <a:pt x="1036" y="13169"/>
                  </a:lnTo>
                  <a:lnTo>
                    <a:pt x="850" y="13275"/>
                  </a:lnTo>
                  <a:lnTo>
                    <a:pt x="691" y="13408"/>
                  </a:lnTo>
                  <a:lnTo>
                    <a:pt x="558" y="13541"/>
                  </a:lnTo>
                  <a:lnTo>
                    <a:pt x="452" y="13700"/>
                  </a:lnTo>
                  <a:lnTo>
                    <a:pt x="373" y="13886"/>
                  </a:lnTo>
                  <a:lnTo>
                    <a:pt x="319" y="14098"/>
                  </a:lnTo>
                  <a:lnTo>
                    <a:pt x="293" y="14311"/>
                  </a:lnTo>
                  <a:lnTo>
                    <a:pt x="293" y="15213"/>
                  </a:lnTo>
                  <a:lnTo>
                    <a:pt x="319" y="15479"/>
                  </a:lnTo>
                  <a:lnTo>
                    <a:pt x="399" y="15691"/>
                  </a:lnTo>
                  <a:lnTo>
                    <a:pt x="505" y="15903"/>
                  </a:lnTo>
                  <a:lnTo>
                    <a:pt x="665" y="16089"/>
                  </a:lnTo>
                  <a:lnTo>
                    <a:pt x="824" y="16249"/>
                  </a:lnTo>
                  <a:lnTo>
                    <a:pt x="1036" y="16355"/>
                  </a:lnTo>
                  <a:lnTo>
                    <a:pt x="1275" y="16434"/>
                  </a:lnTo>
                  <a:lnTo>
                    <a:pt x="1541" y="16461"/>
                  </a:lnTo>
                  <a:lnTo>
                    <a:pt x="3346" y="16461"/>
                  </a:lnTo>
                  <a:lnTo>
                    <a:pt x="3505" y="16434"/>
                  </a:lnTo>
                  <a:lnTo>
                    <a:pt x="3691" y="16408"/>
                  </a:lnTo>
                  <a:lnTo>
                    <a:pt x="3850" y="16381"/>
                  </a:lnTo>
                  <a:lnTo>
                    <a:pt x="4010" y="16328"/>
                  </a:lnTo>
                  <a:lnTo>
                    <a:pt x="4143" y="16249"/>
                  </a:lnTo>
                  <a:lnTo>
                    <a:pt x="4275" y="16169"/>
                  </a:lnTo>
                  <a:lnTo>
                    <a:pt x="4541" y="15957"/>
                  </a:lnTo>
                  <a:lnTo>
                    <a:pt x="4753" y="15718"/>
                  </a:lnTo>
                  <a:lnTo>
                    <a:pt x="4833" y="15558"/>
                  </a:lnTo>
                  <a:lnTo>
                    <a:pt x="4912" y="15426"/>
                  </a:lnTo>
                  <a:lnTo>
                    <a:pt x="4966" y="15266"/>
                  </a:lnTo>
                  <a:lnTo>
                    <a:pt x="4992" y="15107"/>
                  </a:lnTo>
                  <a:lnTo>
                    <a:pt x="5019" y="14948"/>
                  </a:lnTo>
                  <a:lnTo>
                    <a:pt x="5045" y="14762"/>
                  </a:lnTo>
                  <a:lnTo>
                    <a:pt x="5019" y="14576"/>
                  </a:lnTo>
                  <a:lnTo>
                    <a:pt x="4992" y="14390"/>
                  </a:lnTo>
                  <a:lnTo>
                    <a:pt x="4143" y="10673"/>
                  </a:lnTo>
                  <a:lnTo>
                    <a:pt x="3479" y="7647"/>
                  </a:lnTo>
                  <a:lnTo>
                    <a:pt x="3373" y="7142"/>
                  </a:lnTo>
                  <a:lnTo>
                    <a:pt x="3373" y="6850"/>
                  </a:lnTo>
                  <a:lnTo>
                    <a:pt x="3399" y="6452"/>
                  </a:lnTo>
                  <a:lnTo>
                    <a:pt x="3452" y="6054"/>
                  </a:lnTo>
                  <a:lnTo>
                    <a:pt x="3558" y="5682"/>
                  </a:lnTo>
                  <a:lnTo>
                    <a:pt x="3718" y="5310"/>
                  </a:lnTo>
                  <a:lnTo>
                    <a:pt x="3744" y="5231"/>
                  </a:lnTo>
                  <a:lnTo>
                    <a:pt x="3718" y="5151"/>
                  </a:lnTo>
                  <a:lnTo>
                    <a:pt x="3691" y="5071"/>
                  </a:lnTo>
                  <a:lnTo>
                    <a:pt x="3612" y="4992"/>
                  </a:lnTo>
                  <a:lnTo>
                    <a:pt x="3505" y="4965"/>
                  </a:lnTo>
                  <a:lnTo>
                    <a:pt x="3426" y="4992"/>
                  </a:lnTo>
                  <a:lnTo>
                    <a:pt x="3346" y="5045"/>
                  </a:lnTo>
                  <a:lnTo>
                    <a:pt x="3293" y="5124"/>
                  </a:lnTo>
                  <a:lnTo>
                    <a:pt x="3107" y="5523"/>
                  </a:lnTo>
                  <a:lnTo>
                    <a:pt x="2974" y="5948"/>
                  </a:lnTo>
                  <a:lnTo>
                    <a:pt x="2921" y="6399"/>
                  </a:lnTo>
                  <a:lnTo>
                    <a:pt x="2895" y="6850"/>
                  </a:lnTo>
                  <a:lnTo>
                    <a:pt x="2895" y="7169"/>
                  </a:lnTo>
                  <a:lnTo>
                    <a:pt x="2974" y="7700"/>
                  </a:lnTo>
                  <a:lnTo>
                    <a:pt x="3213" y="8762"/>
                  </a:lnTo>
                  <a:lnTo>
                    <a:pt x="3665" y="10779"/>
                  </a:lnTo>
                  <a:lnTo>
                    <a:pt x="4514" y="14496"/>
                  </a:lnTo>
                  <a:lnTo>
                    <a:pt x="4541" y="14762"/>
                  </a:lnTo>
                  <a:lnTo>
                    <a:pt x="4514" y="15001"/>
                  </a:lnTo>
                  <a:lnTo>
                    <a:pt x="4461" y="15240"/>
                  </a:lnTo>
                  <a:lnTo>
                    <a:pt x="4355" y="15452"/>
                  </a:lnTo>
                  <a:lnTo>
                    <a:pt x="4196" y="15611"/>
                  </a:lnTo>
                  <a:lnTo>
                    <a:pt x="4010" y="15771"/>
                  </a:lnTo>
                  <a:lnTo>
                    <a:pt x="3824" y="15877"/>
                  </a:lnTo>
                  <a:lnTo>
                    <a:pt x="3585" y="15957"/>
                  </a:lnTo>
                  <a:lnTo>
                    <a:pt x="3346" y="15983"/>
                  </a:lnTo>
                  <a:lnTo>
                    <a:pt x="1541" y="15983"/>
                  </a:lnTo>
                  <a:lnTo>
                    <a:pt x="1381" y="15957"/>
                  </a:lnTo>
                  <a:lnTo>
                    <a:pt x="1222" y="15903"/>
                  </a:lnTo>
                  <a:lnTo>
                    <a:pt x="1116" y="15850"/>
                  </a:lnTo>
                  <a:lnTo>
                    <a:pt x="983" y="15744"/>
                  </a:lnTo>
                  <a:lnTo>
                    <a:pt x="903" y="15638"/>
                  </a:lnTo>
                  <a:lnTo>
                    <a:pt x="824" y="15505"/>
                  </a:lnTo>
                  <a:lnTo>
                    <a:pt x="797" y="15372"/>
                  </a:lnTo>
                  <a:lnTo>
                    <a:pt x="771" y="15213"/>
                  </a:lnTo>
                  <a:lnTo>
                    <a:pt x="771" y="14311"/>
                  </a:lnTo>
                  <a:lnTo>
                    <a:pt x="797" y="14151"/>
                  </a:lnTo>
                  <a:lnTo>
                    <a:pt x="824" y="14018"/>
                  </a:lnTo>
                  <a:lnTo>
                    <a:pt x="903" y="13886"/>
                  </a:lnTo>
                  <a:lnTo>
                    <a:pt x="983" y="13780"/>
                  </a:lnTo>
                  <a:lnTo>
                    <a:pt x="1116" y="13673"/>
                  </a:lnTo>
                  <a:lnTo>
                    <a:pt x="1222" y="13620"/>
                  </a:lnTo>
                  <a:lnTo>
                    <a:pt x="1381" y="13567"/>
                  </a:lnTo>
                  <a:lnTo>
                    <a:pt x="2390" y="13567"/>
                  </a:lnTo>
                  <a:lnTo>
                    <a:pt x="2496" y="13541"/>
                  </a:lnTo>
                  <a:lnTo>
                    <a:pt x="2576" y="13487"/>
                  </a:lnTo>
                  <a:lnTo>
                    <a:pt x="2629" y="13408"/>
                  </a:lnTo>
                  <a:lnTo>
                    <a:pt x="2629" y="13328"/>
                  </a:lnTo>
                  <a:lnTo>
                    <a:pt x="2629" y="13222"/>
                  </a:lnTo>
                  <a:lnTo>
                    <a:pt x="2576" y="13142"/>
                  </a:lnTo>
                  <a:lnTo>
                    <a:pt x="2496" y="13089"/>
                  </a:lnTo>
                  <a:lnTo>
                    <a:pt x="2390" y="13063"/>
                  </a:lnTo>
                  <a:lnTo>
                    <a:pt x="1727" y="13063"/>
                  </a:lnTo>
                  <a:lnTo>
                    <a:pt x="983" y="9877"/>
                  </a:lnTo>
                  <a:lnTo>
                    <a:pt x="611" y="8204"/>
                  </a:lnTo>
                  <a:lnTo>
                    <a:pt x="532" y="7726"/>
                  </a:lnTo>
                  <a:lnTo>
                    <a:pt x="479" y="7408"/>
                  </a:lnTo>
                  <a:lnTo>
                    <a:pt x="479" y="7116"/>
                  </a:lnTo>
                  <a:lnTo>
                    <a:pt x="479" y="6850"/>
                  </a:lnTo>
                  <a:lnTo>
                    <a:pt x="479" y="6505"/>
                  </a:lnTo>
                  <a:lnTo>
                    <a:pt x="505" y="6186"/>
                  </a:lnTo>
                  <a:lnTo>
                    <a:pt x="532" y="5868"/>
                  </a:lnTo>
                  <a:lnTo>
                    <a:pt x="611" y="5549"/>
                  </a:lnTo>
                  <a:lnTo>
                    <a:pt x="744" y="4965"/>
                  </a:lnTo>
                  <a:lnTo>
                    <a:pt x="983" y="4381"/>
                  </a:lnTo>
                  <a:lnTo>
                    <a:pt x="1249" y="3824"/>
                  </a:lnTo>
                  <a:lnTo>
                    <a:pt x="1567" y="3293"/>
                  </a:lnTo>
                  <a:lnTo>
                    <a:pt x="1912" y="2788"/>
                  </a:lnTo>
                  <a:lnTo>
                    <a:pt x="2337" y="2337"/>
                  </a:lnTo>
                  <a:lnTo>
                    <a:pt x="2788" y="1939"/>
                  </a:lnTo>
                  <a:lnTo>
                    <a:pt x="3266" y="1567"/>
                  </a:lnTo>
                  <a:lnTo>
                    <a:pt x="3797" y="1248"/>
                  </a:lnTo>
                  <a:lnTo>
                    <a:pt x="4355" y="983"/>
                  </a:lnTo>
                  <a:lnTo>
                    <a:pt x="4939" y="770"/>
                  </a:lnTo>
                  <a:lnTo>
                    <a:pt x="5550" y="611"/>
                  </a:lnTo>
                  <a:lnTo>
                    <a:pt x="5868" y="558"/>
                  </a:lnTo>
                  <a:lnTo>
                    <a:pt x="6187" y="505"/>
                  </a:lnTo>
                  <a:lnTo>
                    <a:pt x="6505" y="478"/>
                  </a:lnTo>
                  <a:lnTo>
                    <a:pt x="7169" y="478"/>
                  </a:lnTo>
                  <a:lnTo>
                    <a:pt x="7488" y="505"/>
                  </a:lnTo>
                  <a:lnTo>
                    <a:pt x="7833" y="558"/>
                  </a:lnTo>
                  <a:lnTo>
                    <a:pt x="8151" y="611"/>
                  </a:lnTo>
                  <a:lnTo>
                    <a:pt x="8789" y="770"/>
                  </a:lnTo>
                  <a:lnTo>
                    <a:pt x="9399" y="983"/>
                  </a:lnTo>
                  <a:lnTo>
                    <a:pt x="9983" y="1275"/>
                  </a:lnTo>
                  <a:lnTo>
                    <a:pt x="10514" y="1593"/>
                  </a:lnTo>
                  <a:lnTo>
                    <a:pt x="11045" y="1965"/>
                  </a:lnTo>
                  <a:lnTo>
                    <a:pt x="11523" y="2363"/>
                  </a:lnTo>
                  <a:lnTo>
                    <a:pt x="11948" y="2815"/>
                  </a:lnTo>
                  <a:lnTo>
                    <a:pt x="12320" y="3319"/>
                  </a:lnTo>
                  <a:lnTo>
                    <a:pt x="12665" y="3850"/>
                  </a:lnTo>
                  <a:lnTo>
                    <a:pt x="12957" y="4381"/>
                  </a:lnTo>
                  <a:lnTo>
                    <a:pt x="13063" y="4673"/>
                  </a:lnTo>
                  <a:lnTo>
                    <a:pt x="13169" y="4965"/>
                  </a:lnTo>
                  <a:lnTo>
                    <a:pt x="13275" y="5284"/>
                  </a:lnTo>
                  <a:lnTo>
                    <a:pt x="13355" y="5576"/>
                  </a:lnTo>
                  <a:lnTo>
                    <a:pt x="13408" y="5894"/>
                  </a:lnTo>
                  <a:lnTo>
                    <a:pt x="13461" y="6213"/>
                  </a:lnTo>
                  <a:lnTo>
                    <a:pt x="13488" y="6532"/>
                  </a:lnTo>
                  <a:lnTo>
                    <a:pt x="13488" y="6850"/>
                  </a:lnTo>
                  <a:lnTo>
                    <a:pt x="13461" y="7302"/>
                  </a:lnTo>
                  <a:lnTo>
                    <a:pt x="13408" y="7806"/>
                  </a:lnTo>
                  <a:lnTo>
                    <a:pt x="13196" y="8735"/>
                  </a:lnTo>
                  <a:lnTo>
                    <a:pt x="12824" y="10381"/>
                  </a:lnTo>
                  <a:lnTo>
                    <a:pt x="12213" y="13063"/>
                  </a:lnTo>
                  <a:lnTo>
                    <a:pt x="11550" y="13063"/>
                  </a:lnTo>
                  <a:lnTo>
                    <a:pt x="11470" y="13089"/>
                  </a:lnTo>
                  <a:lnTo>
                    <a:pt x="11390" y="13142"/>
                  </a:lnTo>
                  <a:lnTo>
                    <a:pt x="11337" y="13222"/>
                  </a:lnTo>
                  <a:lnTo>
                    <a:pt x="11311" y="13328"/>
                  </a:lnTo>
                  <a:lnTo>
                    <a:pt x="11337" y="13408"/>
                  </a:lnTo>
                  <a:lnTo>
                    <a:pt x="11390" y="13487"/>
                  </a:lnTo>
                  <a:lnTo>
                    <a:pt x="11470" y="13541"/>
                  </a:lnTo>
                  <a:lnTo>
                    <a:pt x="11550" y="13567"/>
                  </a:lnTo>
                  <a:lnTo>
                    <a:pt x="12559" y="13567"/>
                  </a:lnTo>
                  <a:lnTo>
                    <a:pt x="12691" y="13620"/>
                  </a:lnTo>
                  <a:lnTo>
                    <a:pt x="12824" y="13700"/>
                  </a:lnTo>
                  <a:lnTo>
                    <a:pt x="12957" y="13780"/>
                  </a:lnTo>
                  <a:lnTo>
                    <a:pt x="13037" y="13912"/>
                  </a:lnTo>
                  <a:lnTo>
                    <a:pt x="13116" y="14045"/>
                  </a:lnTo>
                  <a:lnTo>
                    <a:pt x="13169" y="14178"/>
                  </a:lnTo>
                  <a:lnTo>
                    <a:pt x="13196" y="14337"/>
                  </a:lnTo>
                  <a:lnTo>
                    <a:pt x="13196" y="15187"/>
                  </a:lnTo>
                  <a:lnTo>
                    <a:pt x="13169" y="15346"/>
                  </a:lnTo>
                  <a:lnTo>
                    <a:pt x="13116" y="15505"/>
                  </a:lnTo>
                  <a:lnTo>
                    <a:pt x="13037" y="15638"/>
                  </a:lnTo>
                  <a:lnTo>
                    <a:pt x="12957" y="15744"/>
                  </a:lnTo>
                  <a:lnTo>
                    <a:pt x="12824" y="15850"/>
                  </a:lnTo>
                  <a:lnTo>
                    <a:pt x="12691" y="15903"/>
                  </a:lnTo>
                  <a:lnTo>
                    <a:pt x="12559" y="15957"/>
                  </a:lnTo>
                  <a:lnTo>
                    <a:pt x="12399" y="15983"/>
                  </a:lnTo>
                  <a:lnTo>
                    <a:pt x="10594" y="15983"/>
                  </a:lnTo>
                  <a:lnTo>
                    <a:pt x="10328" y="15957"/>
                  </a:lnTo>
                  <a:lnTo>
                    <a:pt x="10116" y="15877"/>
                  </a:lnTo>
                  <a:lnTo>
                    <a:pt x="9904" y="15771"/>
                  </a:lnTo>
                  <a:lnTo>
                    <a:pt x="9718" y="15611"/>
                  </a:lnTo>
                  <a:lnTo>
                    <a:pt x="9585" y="15452"/>
                  </a:lnTo>
                  <a:lnTo>
                    <a:pt x="9479" y="15240"/>
                  </a:lnTo>
                  <a:lnTo>
                    <a:pt x="9399" y="15001"/>
                  </a:lnTo>
                  <a:lnTo>
                    <a:pt x="9373" y="14762"/>
                  </a:lnTo>
                  <a:lnTo>
                    <a:pt x="9399" y="14496"/>
                  </a:lnTo>
                  <a:lnTo>
                    <a:pt x="10859" y="8204"/>
                  </a:lnTo>
                  <a:lnTo>
                    <a:pt x="11045" y="7275"/>
                  </a:lnTo>
                  <a:lnTo>
                    <a:pt x="11072" y="7036"/>
                  </a:lnTo>
                  <a:lnTo>
                    <a:pt x="11072" y="6850"/>
                  </a:lnTo>
                  <a:lnTo>
                    <a:pt x="11045" y="6452"/>
                  </a:lnTo>
                  <a:lnTo>
                    <a:pt x="10992" y="6080"/>
                  </a:lnTo>
                  <a:lnTo>
                    <a:pt x="10886" y="5709"/>
                  </a:lnTo>
                  <a:lnTo>
                    <a:pt x="10727" y="5337"/>
                  </a:lnTo>
                  <a:lnTo>
                    <a:pt x="10541" y="4992"/>
                  </a:lnTo>
                  <a:lnTo>
                    <a:pt x="10328" y="4673"/>
                  </a:lnTo>
                  <a:lnTo>
                    <a:pt x="10063" y="4355"/>
                  </a:lnTo>
                  <a:lnTo>
                    <a:pt x="9798" y="4089"/>
                  </a:lnTo>
                  <a:lnTo>
                    <a:pt x="9479" y="3824"/>
                  </a:lnTo>
                  <a:lnTo>
                    <a:pt x="9160" y="3585"/>
                  </a:lnTo>
                  <a:lnTo>
                    <a:pt x="8815" y="3399"/>
                  </a:lnTo>
                  <a:lnTo>
                    <a:pt x="8443" y="3213"/>
                  </a:lnTo>
                  <a:lnTo>
                    <a:pt x="8045" y="3080"/>
                  </a:lnTo>
                  <a:lnTo>
                    <a:pt x="7647" y="2974"/>
                  </a:lnTo>
                  <a:lnTo>
                    <a:pt x="7249" y="2921"/>
                  </a:lnTo>
                  <a:lnTo>
                    <a:pt x="6824" y="2894"/>
                  </a:lnTo>
                  <a:lnTo>
                    <a:pt x="6399" y="2921"/>
                  </a:lnTo>
                  <a:lnTo>
                    <a:pt x="5974" y="3001"/>
                  </a:lnTo>
                  <a:lnTo>
                    <a:pt x="5576" y="3107"/>
                  </a:lnTo>
                  <a:lnTo>
                    <a:pt x="5204" y="3266"/>
                  </a:lnTo>
                  <a:lnTo>
                    <a:pt x="4833" y="3452"/>
                  </a:lnTo>
                  <a:lnTo>
                    <a:pt x="4461" y="3691"/>
                  </a:lnTo>
                  <a:lnTo>
                    <a:pt x="4143" y="3956"/>
                  </a:lnTo>
                  <a:lnTo>
                    <a:pt x="3850" y="4248"/>
                  </a:lnTo>
                  <a:lnTo>
                    <a:pt x="3797" y="4328"/>
                  </a:lnTo>
                  <a:lnTo>
                    <a:pt x="3797" y="4434"/>
                  </a:lnTo>
                  <a:lnTo>
                    <a:pt x="3824" y="4514"/>
                  </a:lnTo>
                  <a:lnTo>
                    <a:pt x="3877" y="4593"/>
                  </a:lnTo>
                  <a:lnTo>
                    <a:pt x="3957" y="4647"/>
                  </a:lnTo>
                  <a:lnTo>
                    <a:pt x="4036" y="4647"/>
                  </a:lnTo>
                  <a:lnTo>
                    <a:pt x="4143" y="4620"/>
                  </a:lnTo>
                  <a:lnTo>
                    <a:pt x="4222" y="4567"/>
                  </a:lnTo>
                  <a:lnTo>
                    <a:pt x="4488" y="4301"/>
                  </a:lnTo>
                  <a:lnTo>
                    <a:pt x="4753" y="4063"/>
                  </a:lnTo>
                  <a:lnTo>
                    <a:pt x="5072" y="3850"/>
                  </a:lnTo>
                  <a:lnTo>
                    <a:pt x="5390" y="3691"/>
                  </a:lnTo>
                  <a:lnTo>
                    <a:pt x="5735" y="3558"/>
                  </a:lnTo>
                  <a:lnTo>
                    <a:pt x="6081" y="3452"/>
                  </a:lnTo>
                  <a:lnTo>
                    <a:pt x="6452" y="3399"/>
                  </a:lnTo>
                  <a:lnTo>
                    <a:pt x="6824" y="3372"/>
                  </a:lnTo>
                  <a:lnTo>
                    <a:pt x="7196" y="3399"/>
                  </a:lnTo>
                  <a:lnTo>
                    <a:pt x="7567" y="3452"/>
                  </a:lnTo>
                  <a:lnTo>
                    <a:pt x="7913" y="3532"/>
                  </a:lnTo>
                  <a:lnTo>
                    <a:pt x="8258" y="3664"/>
                  </a:lnTo>
                  <a:lnTo>
                    <a:pt x="8576" y="3824"/>
                  </a:lnTo>
                  <a:lnTo>
                    <a:pt x="8895" y="3983"/>
                  </a:lnTo>
                  <a:lnTo>
                    <a:pt x="9187" y="4195"/>
                  </a:lnTo>
                  <a:lnTo>
                    <a:pt x="9452" y="4408"/>
                  </a:lnTo>
                  <a:lnTo>
                    <a:pt x="9718" y="4673"/>
                  </a:lnTo>
                  <a:lnTo>
                    <a:pt x="9930" y="4939"/>
                  </a:lnTo>
                  <a:lnTo>
                    <a:pt x="10116" y="5231"/>
                  </a:lnTo>
                  <a:lnTo>
                    <a:pt x="10275" y="5523"/>
                  </a:lnTo>
                  <a:lnTo>
                    <a:pt x="10408" y="5841"/>
                  </a:lnTo>
                  <a:lnTo>
                    <a:pt x="10514" y="6160"/>
                  </a:lnTo>
                  <a:lnTo>
                    <a:pt x="10567" y="6505"/>
                  </a:lnTo>
                  <a:lnTo>
                    <a:pt x="10594" y="6850"/>
                  </a:lnTo>
                  <a:lnTo>
                    <a:pt x="10567" y="7089"/>
                  </a:lnTo>
                  <a:lnTo>
                    <a:pt x="10514" y="7434"/>
                  </a:lnTo>
                  <a:lnTo>
                    <a:pt x="10090" y="9399"/>
                  </a:lnTo>
                  <a:lnTo>
                    <a:pt x="8948" y="14390"/>
                  </a:lnTo>
                  <a:lnTo>
                    <a:pt x="8895" y="14576"/>
                  </a:lnTo>
                  <a:lnTo>
                    <a:pt x="8895" y="14762"/>
                  </a:lnTo>
                  <a:lnTo>
                    <a:pt x="8895" y="14948"/>
                  </a:lnTo>
                  <a:lnTo>
                    <a:pt x="8921" y="15107"/>
                  </a:lnTo>
                  <a:lnTo>
                    <a:pt x="8974" y="15266"/>
                  </a:lnTo>
                  <a:lnTo>
                    <a:pt x="9028" y="15426"/>
                  </a:lnTo>
                  <a:lnTo>
                    <a:pt x="9107" y="15558"/>
                  </a:lnTo>
                  <a:lnTo>
                    <a:pt x="9187" y="15718"/>
                  </a:lnTo>
                  <a:lnTo>
                    <a:pt x="9399" y="15957"/>
                  </a:lnTo>
                  <a:lnTo>
                    <a:pt x="9638" y="16169"/>
                  </a:lnTo>
                  <a:lnTo>
                    <a:pt x="9771" y="16249"/>
                  </a:lnTo>
                  <a:lnTo>
                    <a:pt x="9930" y="16328"/>
                  </a:lnTo>
                  <a:lnTo>
                    <a:pt x="10090" y="16381"/>
                  </a:lnTo>
                  <a:lnTo>
                    <a:pt x="10249" y="16408"/>
                  </a:lnTo>
                  <a:lnTo>
                    <a:pt x="10408" y="16434"/>
                  </a:lnTo>
                  <a:lnTo>
                    <a:pt x="10594" y="16461"/>
                  </a:lnTo>
                  <a:lnTo>
                    <a:pt x="12399" y="16461"/>
                  </a:lnTo>
                  <a:lnTo>
                    <a:pt x="12665" y="16434"/>
                  </a:lnTo>
                  <a:lnTo>
                    <a:pt x="12904" y="16355"/>
                  </a:lnTo>
                  <a:lnTo>
                    <a:pt x="13116" y="16249"/>
                  </a:lnTo>
                  <a:lnTo>
                    <a:pt x="13302" y="16089"/>
                  </a:lnTo>
                  <a:lnTo>
                    <a:pt x="13461" y="15903"/>
                  </a:lnTo>
                  <a:lnTo>
                    <a:pt x="13568" y="15691"/>
                  </a:lnTo>
                  <a:lnTo>
                    <a:pt x="13647" y="15452"/>
                  </a:lnTo>
                  <a:lnTo>
                    <a:pt x="13674" y="15187"/>
                  </a:lnTo>
                  <a:lnTo>
                    <a:pt x="13674" y="14337"/>
                  </a:lnTo>
                  <a:lnTo>
                    <a:pt x="13647" y="14125"/>
                  </a:lnTo>
                  <a:lnTo>
                    <a:pt x="13594" y="13912"/>
                  </a:lnTo>
                  <a:lnTo>
                    <a:pt x="13514" y="13726"/>
                  </a:lnTo>
                  <a:lnTo>
                    <a:pt x="13382" y="13541"/>
                  </a:lnTo>
                  <a:lnTo>
                    <a:pt x="13249" y="13408"/>
                  </a:lnTo>
                  <a:lnTo>
                    <a:pt x="13090" y="13275"/>
                  </a:lnTo>
                  <a:lnTo>
                    <a:pt x="12904" y="13169"/>
                  </a:lnTo>
                  <a:lnTo>
                    <a:pt x="12691" y="13116"/>
                  </a:lnTo>
                  <a:lnTo>
                    <a:pt x="13302" y="10487"/>
                  </a:lnTo>
                  <a:lnTo>
                    <a:pt x="13674" y="8841"/>
                  </a:lnTo>
                  <a:lnTo>
                    <a:pt x="13886" y="7886"/>
                  </a:lnTo>
                  <a:lnTo>
                    <a:pt x="13966" y="7328"/>
                  </a:lnTo>
                  <a:lnTo>
                    <a:pt x="13966" y="6850"/>
                  </a:lnTo>
                  <a:lnTo>
                    <a:pt x="13966" y="6505"/>
                  </a:lnTo>
                  <a:lnTo>
                    <a:pt x="13939" y="6160"/>
                  </a:lnTo>
                  <a:lnTo>
                    <a:pt x="13886" y="5841"/>
                  </a:lnTo>
                  <a:lnTo>
                    <a:pt x="13833" y="5496"/>
                  </a:lnTo>
                  <a:lnTo>
                    <a:pt x="13753" y="5178"/>
                  </a:lnTo>
                  <a:lnTo>
                    <a:pt x="13647" y="4859"/>
                  </a:lnTo>
                  <a:lnTo>
                    <a:pt x="13541" y="4540"/>
                  </a:lnTo>
                  <a:lnTo>
                    <a:pt x="13408" y="4222"/>
                  </a:lnTo>
                  <a:lnTo>
                    <a:pt x="13249" y="3930"/>
                  </a:lnTo>
                  <a:lnTo>
                    <a:pt x="13090" y="3611"/>
                  </a:lnTo>
                  <a:lnTo>
                    <a:pt x="12930" y="3319"/>
                  </a:lnTo>
                  <a:lnTo>
                    <a:pt x="12718" y="3054"/>
                  </a:lnTo>
                  <a:lnTo>
                    <a:pt x="12506" y="2762"/>
                  </a:lnTo>
                  <a:lnTo>
                    <a:pt x="12293" y="2496"/>
                  </a:lnTo>
                  <a:lnTo>
                    <a:pt x="12054" y="2231"/>
                  </a:lnTo>
                  <a:lnTo>
                    <a:pt x="11789" y="1992"/>
                  </a:lnTo>
                  <a:lnTo>
                    <a:pt x="11523" y="1753"/>
                  </a:lnTo>
                  <a:lnTo>
                    <a:pt x="11258" y="1540"/>
                  </a:lnTo>
                  <a:lnTo>
                    <a:pt x="10992" y="1328"/>
                  </a:lnTo>
                  <a:lnTo>
                    <a:pt x="10700" y="1142"/>
                  </a:lnTo>
                  <a:lnTo>
                    <a:pt x="10090" y="797"/>
                  </a:lnTo>
                  <a:lnTo>
                    <a:pt x="9479" y="531"/>
                  </a:lnTo>
                  <a:lnTo>
                    <a:pt x="8842" y="293"/>
                  </a:lnTo>
                  <a:lnTo>
                    <a:pt x="8497" y="213"/>
                  </a:lnTo>
                  <a:lnTo>
                    <a:pt x="8178" y="133"/>
                  </a:lnTo>
                  <a:lnTo>
                    <a:pt x="7833" y="80"/>
                  </a:lnTo>
                  <a:lnTo>
                    <a:pt x="7514" y="27"/>
                  </a:lnTo>
                  <a:lnTo>
                    <a:pt x="7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300500" y="4210150"/>
              <a:ext cx="38525" cy="43850"/>
            </a:xfrm>
            <a:custGeom>
              <a:avLst/>
              <a:gdLst/>
              <a:ahLst/>
              <a:cxnLst/>
              <a:rect l="l" t="t" r="r" b="b"/>
              <a:pathLst>
                <a:path w="1541" h="1754" extrusionOk="0">
                  <a:moveTo>
                    <a:pt x="824" y="479"/>
                  </a:moveTo>
                  <a:lnTo>
                    <a:pt x="877" y="532"/>
                  </a:lnTo>
                  <a:lnTo>
                    <a:pt x="930" y="585"/>
                  </a:lnTo>
                  <a:lnTo>
                    <a:pt x="956" y="665"/>
                  </a:lnTo>
                  <a:lnTo>
                    <a:pt x="1036" y="983"/>
                  </a:lnTo>
                  <a:lnTo>
                    <a:pt x="1036" y="1089"/>
                  </a:lnTo>
                  <a:lnTo>
                    <a:pt x="983" y="1196"/>
                  </a:lnTo>
                  <a:lnTo>
                    <a:pt x="903" y="1249"/>
                  </a:lnTo>
                  <a:lnTo>
                    <a:pt x="797" y="1275"/>
                  </a:lnTo>
                  <a:lnTo>
                    <a:pt x="717" y="1275"/>
                  </a:lnTo>
                  <a:lnTo>
                    <a:pt x="638" y="1222"/>
                  </a:lnTo>
                  <a:lnTo>
                    <a:pt x="585" y="1169"/>
                  </a:lnTo>
                  <a:lnTo>
                    <a:pt x="558" y="1089"/>
                  </a:lnTo>
                  <a:lnTo>
                    <a:pt x="505" y="771"/>
                  </a:lnTo>
                  <a:lnTo>
                    <a:pt x="505" y="665"/>
                  </a:lnTo>
                  <a:lnTo>
                    <a:pt x="532" y="558"/>
                  </a:lnTo>
                  <a:lnTo>
                    <a:pt x="611" y="505"/>
                  </a:lnTo>
                  <a:lnTo>
                    <a:pt x="717" y="479"/>
                  </a:lnTo>
                  <a:close/>
                  <a:moveTo>
                    <a:pt x="717" y="1"/>
                  </a:moveTo>
                  <a:lnTo>
                    <a:pt x="558" y="27"/>
                  </a:lnTo>
                  <a:lnTo>
                    <a:pt x="399" y="81"/>
                  </a:lnTo>
                  <a:lnTo>
                    <a:pt x="266" y="160"/>
                  </a:lnTo>
                  <a:lnTo>
                    <a:pt x="160" y="266"/>
                  </a:lnTo>
                  <a:lnTo>
                    <a:pt x="80" y="399"/>
                  </a:lnTo>
                  <a:lnTo>
                    <a:pt x="27" y="558"/>
                  </a:lnTo>
                  <a:lnTo>
                    <a:pt x="1" y="718"/>
                  </a:lnTo>
                  <a:lnTo>
                    <a:pt x="27" y="877"/>
                  </a:lnTo>
                  <a:lnTo>
                    <a:pt x="107" y="1196"/>
                  </a:lnTo>
                  <a:lnTo>
                    <a:pt x="133" y="1328"/>
                  </a:lnTo>
                  <a:lnTo>
                    <a:pt x="186" y="1435"/>
                  </a:lnTo>
                  <a:lnTo>
                    <a:pt x="266" y="1514"/>
                  </a:lnTo>
                  <a:lnTo>
                    <a:pt x="346" y="1594"/>
                  </a:lnTo>
                  <a:lnTo>
                    <a:pt x="452" y="1673"/>
                  </a:lnTo>
                  <a:lnTo>
                    <a:pt x="558" y="1727"/>
                  </a:lnTo>
                  <a:lnTo>
                    <a:pt x="664" y="1753"/>
                  </a:lnTo>
                  <a:lnTo>
                    <a:pt x="956" y="1753"/>
                  </a:lnTo>
                  <a:lnTo>
                    <a:pt x="1116" y="1700"/>
                  </a:lnTo>
                  <a:lnTo>
                    <a:pt x="1248" y="1594"/>
                  </a:lnTo>
                  <a:lnTo>
                    <a:pt x="1381" y="1488"/>
                  </a:lnTo>
                  <a:lnTo>
                    <a:pt x="1461" y="1355"/>
                  </a:lnTo>
                  <a:lnTo>
                    <a:pt x="1514" y="1196"/>
                  </a:lnTo>
                  <a:lnTo>
                    <a:pt x="1540" y="1036"/>
                  </a:lnTo>
                  <a:lnTo>
                    <a:pt x="1514" y="877"/>
                  </a:lnTo>
                  <a:lnTo>
                    <a:pt x="1434" y="558"/>
                  </a:lnTo>
                  <a:lnTo>
                    <a:pt x="1408" y="452"/>
                  </a:lnTo>
                  <a:lnTo>
                    <a:pt x="1355" y="346"/>
                  </a:lnTo>
                  <a:lnTo>
                    <a:pt x="1275" y="240"/>
                  </a:lnTo>
                  <a:lnTo>
                    <a:pt x="1195" y="160"/>
                  </a:lnTo>
                  <a:lnTo>
                    <a:pt x="1089" y="81"/>
                  </a:lnTo>
                  <a:lnTo>
                    <a:pt x="983" y="27"/>
                  </a:lnTo>
                  <a:lnTo>
                    <a:pt x="8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32150" y="4274550"/>
              <a:ext cx="39175" cy="49800"/>
            </a:xfrm>
            <a:custGeom>
              <a:avLst/>
              <a:gdLst/>
              <a:ahLst/>
              <a:cxnLst/>
              <a:rect l="l" t="t" r="r" b="b"/>
              <a:pathLst>
                <a:path w="1567" h="1992" extrusionOk="0">
                  <a:moveTo>
                    <a:pt x="850" y="478"/>
                  </a:moveTo>
                  <a:lnTo>
                    <a:pt x="956" y="505"/>
                  </a:lnTo>
                  <a:lnTo>
                    <a:pt x="1036" y="558"/>
                  </a:lnTo>
                  <a:lnTo>
                    <a:pt x="1089" y="664"/>
                  </a:lnTo>
                  <a:lnTo>
                    <a:pt x="1089" y="770"/>
                  </a:lnTo>
                  <a:lnTo>
                    <a:pt x="956" y="1328"/>
                  </a:lnTo>
                  <a:lnTo>
                    <a:pt x="930" y="1407"/>
                  </a:lnTo>
                  <a:lnTo>
                    <a:pt x="876" y="1460"/>
                  </a:lnTo>
                  <a:lnTo>
                    <a:pt x="797" y="1487"/>
                  </a:lnTo>
                  <a:lnTo>
                    <a:pt x="717" y="1513"/>
                  </a:lnTo>
                  <a:lnTo>
                    <a:pt x="611" y="1487"/>
                  </a:lnTo>
                  <a:lnTo>
                    <a:pt x="531" y="1407"/>
                  </a:lnTo>
                  <a:lnTo>
                    <a:pt x="478" y="1328"/>
                  </a:lnTo>
                  <a:lnTo>
                    <a:pt x="478" y="1221"/>
                  </a:lnTo>
                  <a:lnTo>
                    <a:pt x="611" y="664"/>
                  </a:lnTo>
                  <a:lnTo>
                    <a:pt x="638" y="584"/>
                  </a:lnTo>
                  <a:lnTo>
                    <a:pt x="691" y="531"/>
                  </a:lnTo>
                  <a:lnTo>
                    <a:pt x="770" y="478"/>
                  </a:lnTo>
                  <a:close/>
                  <a:moveTo>
                    <a:pt x="717" y="0"/>
                  </a:moveTo>
                  <a:lnTo>
                    <a:pt x="611" y="27"/>
                  </a:lnTo>
                  <a:lnTo>
                    <a:pt x="505" y="80"/>
                  </a:lnTo>
                  <a:lnTo>
                    <a:pt x="399" y="159"/>
                  </a:lnTo>
                  <a:lnTo>
                    <a:pt x="319" y="239"/>
                  </a:lnTo>
                  <a:lnTo>
                    <a:pt x="239" y="319"/>
                  </a:lnTo>
                  <a:lnTo>
                    <a:pt x="186" y="425"/>
                  </a:lnTo>
                  <a:lnTo>
                    <a:pt x="133" y="558"/>
                  </a:lnTo>
                  <a:lnTo>
                    <a:pt x="27" y="1115"/>
                  </a:lnTo>
                  <a:lnTo>
                    <a:pt x="0" y="1275"/>
                  </a:lnTo>
                  <a:lnTo>
                    <a:pt x="27" y="1434"/>
                  </a:lnTo>
                  <a:lnTo>
                    <a:pt x="80" y="1593"/>
                  </a:lnTo>
                  <a:lnTo>
                    <a:pt x="160" y="1726"/>
                  </a:lnTo>
                  <a:lnTo>
                    <a:pt x="266" y="1832"/>
                  </a:lnTo>
                  <a:lnTo>
                    <a:pt x="399" y="1912"/>
                  </a:lnTo>
                  <a:lnTo>
                    <a:pt x="558" y="1965"/>
                  </a:lnTo>
                  <a:lnTo>
                    <a:pt x="717" y="1991"/>
                  </a:lnTo>
                  <a:lnTo>
                    <a:pt x="850" y="1991"/>
                  </a:lnTo>
                  <a:lnTo>
                    <a:pt x="956" y="1965"/>
                  </a:lnTo>
                  <a:lnTo>
                    <a:pt x="1089" y="1912"/>
                  </a:lnTo>
                  <a:lnTo>
                    <a:pt x="1169" y="1832"/>
                  </a:lnTo>
                  <a:lnTo>
                    <a:pt x="1275" y="1752"/>
                  </a:lnTo>
                  <a:lnTo>
                    <a:pt x="1328" y="1646"/>
                  </a:lnTo>
                  <a:lnTo>
                    <a:pt x="1381" y="1540"/>
                  </a:lnTo>
                  <a:lnTo>
                    <a:pt x="1434" y="1434"/>
                  </a:lnTo>
                  <a:lnTo>
                    <a:pt x="1567" y="876"/>
                  </a:lnTo>
                  <a:lnTo>
                    <a:pt x="1567" y="717"/>
                  </a:lnTo>
                  <a:lnTo>
                    <a:pt x="1567" y="558"/>
                  </a:lnTo>
                  <a:lnTo>
                    <a:pt x="1514" y="398"/>
                  </a:lnTo>
                  <a:lnTo>
                    <a:pt x="1407" y="266"/>
                  </a:lnTo>
                  <a:lnTo>
                    <a:pt x="1301" y="159"/>
                  </a:lnTo>
                  <a:lnTo>
                    <a:pt x="1169" y="53"/>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315100" y="4274550"/>
              <a:ext cx="39200" cy="49800"/>
            </a:xfrm>
            <a:custGeom>
              <a:avLst/>
              <a:gdLst/>
              <a:ahLst/>
              <a:cxnLst/>
              <a:rect l="l" t="t" r="r" b="b"/>
              <a:pathLst>
                <a:path w="1568" h="1992" extrusionOk="0">
                  <a:moveTo>
                    <a:pt x="824" y="478"/>
                  </a:moveTo>
                  <a:lnTo>
                    <a:pt x="877" y="531"/>
                  </a:lnTo>
                  <a:lnTo>
                    <a:pt x="930" y="584"/>
                  </a:lnTo>
                  <a:lnTo>
                    <a:pt x="956" y="664"/>
                  </a:lnTo>
                  <a:lnTo>
                    <a:pt x="1089" y="1195"/>
                  </a:lnTo>
                  <a:lnTo>
                    <a:pt x="1089" y="1328"/>
                  </a:lnTo>
                  <a:lnTo>
                    <a:pt x="1063" y="1407"/>
                  </a:lnTo>
                  <a:lnTo>
                    <a:pt x="983" y="1487"/>
                  </a:lnTo>
                  <a:lnTo>
                    <a:pt x="877" y="1513"/>
                  </a:lnTo>
                  <a:lnTo>
                    <a:pt x="797" y="1513"/>
                  </a:lnTo>
                  <a:lnTo>
                    <a:pt x="718" y="1460"/>
                  </a:lnTo>
                  <a:lnTo>
                    <a:pt x="664" y="1407"/>
                  </a:lnTo>
                  <a:lnTo>
                    <a:pt x="611" y="1328"/>
                  </a:lnTo>
                  <a:lnTo>
                    <a:pt x="505" y="770"/>
                  </a:lnTo>
                  <a:lnTo>
                    <a:pt x="505" y="664"/>
                  </a:lnTo>
                  <a:lnTo>
                    <a:pt x="532" y="558"/>
                  </a:lnTo>
                  <a:lnTo>
                    <a:pt x="638" y="505"/>
                  </a:lnTo>
                  <a:lnTo>
                    <a:pt x="718" y="478"/>
                  </a:lnTo>
                  <a:close/>
                  <a:moveTo>
                    <a:pt x="558" y="0"/>
                  </a:moveTo>
                  <a:lnTo>
                    <a:pt x="426" y="53"/>
                  </a:lnTo>
                  <a:lnTo>
                    <a:pt x="266" y="159"/>
                  </a:lnTo>
                  <a:lnTo>
                    <a:pt x="160" y="266"/>
                  </a:lnTo>
                  <a:lnTo>
                    <a:pt x="80" y="398"/>
                  </a:lnTo>
                  <a:lnTo>
                    <a:pt x="27" y="558"/>
                  </a:lnTo>
                  <a:lnTo>
                    <a:pt x="1" y="717"/>
                  </a:lnTo>
                  <a:lnTo>
                    <a:pt x="27" y="876"/>
                  </a:lnTo>
                  <a:lnTo>
                    <a:pt x="160" y="1434"/>
                  </a:lnTo>
                  <a:lnTo>
                    <a:pt x="187" y="1567"/>
                  </a:lnTo>
                  <a:lnTo>
                    <a:pt x="266" y="1673"/>
                  </a:lnTo>
                  <a:lnTo>
                    <a:pt x="346" y="1779"/>
                  </a:lnTo>
                  <a:lnTo>
                    <a:pt x="426" y="1859"/>
                  </a:lnTo>
                  <a:lnTo>
                    <a:pt x="532" y="1912"/>
                  </a:lnTo>
                  <a:lnTo>
                    <a:pt x="664" y="1965"/>
                  </a:lnTo>
                  <a:lnTo>
                    <a:pt x="797" y="1991"/>
                  </a:lnTo>
                  <a:lnTo>
                    <a:pt x="930" y="1991"/>
                  </a:lnTo>
                  <a:lnTo>
                    <a:pt x="1089" y="1965"/>
                  </a:lnTo>
                  <a:lnTo>
                    <a:pt x="1222" y="1912"/>
                  </a:lnTo>
                  <a:lnTo>
                    <a:pt x="1355" y="1806"/>
                  </a:lnTo>
                  <a:lnTo>
                    <a:pt x="1434" y="1699"/>
                  </a:lnTo>
                  <a:lnTo>
                    <a:pt x="1514" y="1567"/>
                  </a:lnTo>
                  <a:lnTo>
                    <a:pt x="1567" y="1407"/>
                  </a:lnTo>
                  <a:lnTo>
                    <a:pt x="1567" y="1248"/>
                  </a:lnTo>
                  <a:lnTo>
                    <a:pt x="1567" y="1089"/>
                  </a:lnTo>
                  <a:lnTo>
                    <a:pt x="1434" y="558"/>
                  </a:lnTo>
                  <a:lnTo>
                    <a:pt x="1408" y="425"/>
                  </a:lnTo>
                  <a:lnTo>
                    <a:pt x="1355" y="319"/>
                  </a:lnTo>
                  <a:lnTo>
                    <a:pt x="1275" y="239"/>
                  </a:lnTo>
                  <a:lnTo>
                    <a:pt x="1195" y="159"/>
                  </a:lnTo>
                  <a:lnTo>
                    <a:pt x="1089" y="80"/>
                  </a:lnTo>
                  <a:lnTo>
                    <a:pt x="983" y="2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512225" y="4067450"/>
              <a:ext cx="48475" cy="47150"/>
            </a:xfrm>
            <a:custGeom>
              <a:avLst/>
              <a:gdLst/>
              <a:ahLst/>
              <a:cxnLst/>
              <a:rect l="l" t="t" r="r" b="b"/>
              <a:pathLst>
                <a:path w="1939" h="1886" extrusionOk="0">
                  <a:moveTo>
                    <a:pt x="797" y="479"/>
                  </a:moveTo>
                  <a:lnTo>
                    <a:pt x="877" y="532"/>
                  </a:lnTo>
                  <a:lnTo>
                    <a:pt x="1142" y="771"/>
                  </a:lnTo>
                  <a:lnTo>
                    <a:pt x="1381" y="1010"/>
                  </a:lnTo>
                  <a:lnTo>
                    <a:pt x="1435" y="1089"/>
                  </a:lnTo>
                  <a:lnTo>
                    <a:pt x="1461" y="1196"/>
                  </a:lnTo>
                  <a:lnTo>
                    <a:pt x="1408" y="1302"/>
                  </a:lnTo>
                  <a:lnTo>
                    <a:pt x="1355" y="1381"/>
                  </a:lnTo>
                  <a:lnTo>
                    <a:pt x="1249" y="1408"/>
                  </a:lnTo>
                  <a:lnTo>
                    <a:pt x="1169" y="1408"/>
                  </a:lnTo>
                  <a:lnTo>
                    <a:pt x="1089" y="1381"/>
                  </a:lnTo>
                  <a:lnTo>
                    <a:pt x="1036" y="1355"/>
                  </a:lnTo>
                  <a:lnTo>
                    <a:pt x="797" y="1116"/>
                  </a:lnTo>
                  <a:lnTo>
                    <a:pt x="558" y="903"/>
                  </a:lnTo>
                  <a:lnTo>
                    <a:pt x="505" y="824"/>
                  </a:lnTo>
                  <a:lnTo>
                    <a:pt x="479" y="744"/>
                  </a:lnTo>
                  <a:lnTo>
                    <a:pt x="479" y="665"/>
                  </a:lnTo>
                  <a:lnTo>
                    <a:pt x="532" y="585"/>
                  </a:lnTo>
                  <a:lnTo>
                    <a:pt x="611" y="505"/>
                  </a:lnTo>
                  <a:lnTo>
                    <a:pt x="691" y="479"/>
                  </a:lnTo>
                  <a:close/>
                  <a:moveTo>
                    <a:pt x="638" y="1"/>
                  </a:moveTo>
                  <a:lnTo>
                    <a:pt x="505" y="27"/>
                  </a:lnTo>
                  <a:lnTo>
                    <a:pt x="373" y="80"/>
                  </a:lnTo>
                  <a:lnTo>
                    <a:pt x="240" y="160"/>
                  </a:lnTo>
                  <a:lnTo>
                    <a:pt x="134" y="293"/>
                  </a:lnTo>
                  <a:lnTo>
                    <a:pt x="81" y="399"/>
                  </a:lnTo>
                  <a:lnTo>
                    <a:pt x="27" y="532"/>
                  </a:lnTo>
                  <a:lnTo>
                    <a:pt x="1" y="665"/>
                  </a:lnTo>
                  <a:lnTo>
                    <a:pt x="1" y="797"/>
                  </a:lnTo>
                  <a:lnTo>
                    <a:pt x="27" y="930"/>
                  </a:lnTo>
                  <a:lnTo>
                    <a:pt x="81" y="1063"/>
                  </a:lnTo>
                  <a:lnTo>
                    <a:pt x="160" y="1169"/>
                  </a:lnTo>
                  <a:lnTo>
                    <a:pt x="240" y="1275"/>
                  </a:lnTo>
                  <a:lnTo>
                    <a:pt x="479" y="1461"/>
                  </a:lnTo>
                  <a:lnTo>
                    <a:pt x="665" y="1673"/>
                  </a:lnTo>
                  <a:lnTo>
                    <a:pt x="771" y="1753"/>
                  </a:lnTo>
                  <a:lnTo>
                    <a:pt x="877" y="1833"/>
                  </a:lnTo>
                  <a:lnTo>
                    <a:pt x="1010" y="1886"/>
                  </a:lnTo>
                  <a:lnTo>
                    <a:pt x="1381" y="1886"/>
                  </a:lnTo>
                  <a:lnTo>
                    <a:pt x="1514" y="1833"/>
                  </a:lnTo>
                  <a:lnTo>
                    <a:pt x="1647" y="1753"/>
                  </a:lnTo>
                  <a:lnTo>
                    <a:pt x="1753" y="1647"/>
                  </a:lnTo>
                  <a:lnTo>
                    <a:pt x="1833" y="1541"/>
                  </a:lnTo>
                  <a:lnTo>
                    <a:pt x="1912" y="1381"/>
                  </a:lnTo>
                  <a:lnTo>
                    <a:pt x="1939" y="1249"/>
                  </a:lnTo>
                  <a:lnTo>
                    <a:pt x="1939" y="1089"/>
                  </a:lnTo>
                  <a:lnTo>
                    <a:pt x="1912" y="957"/>
                  </a:lnTo>
                  <a:lnTo>
                    <a:pt x="1833" y="797"/>
                  </a:lnTo>
                  <a:lnTo>
                    <a:pt x="1753" y="691"/>
                  </a:lnTo>
                  <a:lnTo>
                    <a:pt x="1488" y="426"/>
                  </a:lnTo>
                  <a:lnTo>
                    <a:pt x="1196" y="160"/>
                  </a:lnTo>
                  <a:lnTo>
                    <a:pt x="1063" y="80"/>
                  </a:lnTo>
                  <a:lnTo>
                    <a:pt x="930" y="27"/>
                  </a:lnTo>
                  <a:lnTo>
                    <a:pt x="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397400" y="4032950"/>
              <a:ext cx="93625" cy="40500"/>
            </a:xfrm>
            <a:custGeom>
              <a:avLst/>
              <a:gdLst/>
              <a:ahLst/>
              <a:cxnLst/>
              <a:rect l="l" t="t" r="r" b="b"/>
              <a:pathLst>
                <a:path w="3745" h="1620" extrusionOk="0">
                  <a:moveTo>
                    <a:pt x="1567" y="478"/>
                  </a:moveTo>
                  <a:lnTo>
                    <a:pt x="1886" y="505"/>
                  </a:lnTo>
                  <a:lnTo>
                    <a:pt x="2178" y="505"/>
                  </a:lnTo>
                  <a:lnTo>
                    <a:pt x="2496" y="558"/>
                  </a:lnTo>
                  <a:lnTo>
                    <a:pt x="2789" y="611"/>
                  </a:lnTo>
                  <a:lnTo>
                    <a:pt x="3081" y="664"/>
                  </a:lnTo>
                  <a:lnTo>
                    <a:pt x="3187" y="717"/>
                  </a:lnTo>
                  <a:lnTo>
                    <a:pt x="3240" y="797"/>
                  </a:lnTo>
                  <a:lnTo>
                    <a:pt x="3266" y="876"/>
                  </a:lnTo>
                  <a:lnTo>
                    <a:pt x="3266" y="983"/>
                  </a:lnTo>
                  <a:lnTo>
                    <a:pt x="3213" y="1062"/>
                  </a:lnTo>
                  <a:lnTo>
                    <a:pt x="3160" y="1115"/>
                  </a:lnTo>
                  <a:lnTo>
                    <a:pt x="3054" y="1142"/>
                  </a:lnTo>
                  <a:lnTo>
                    <a:pt x="2974" y="1142"/>
                  </a:lnTo>
                  <a:lnTo>
                    <a:pt x="2656" y="1062"/>
                  </a:lnTo>
                  <a:lnTo>
                    <a:pt x="2337" y="1009"/>
                  </a:lnTo>
                  <a:lnTo>
                    <a:pt x="2019" y="983"/>
                  </a:lnTo>
                  <a:lnTo>
                    <a:pt x="1700" y="983"/>
                  </a:lnTo>
                  <a:lnTo>
                    <a:pt x="1222" y="1009"/>
                  </a:lnTo>
                  <a:lnTo>
                    <a:pt x="771" y="1062"/>
                  </a:lnTo>
                  <a:lnTo>
                    <a:pt x="665" y="1062"/>
                  </a:lnTo>
                  <a:lnTo>
                    <a:pt x="585" y="1036"/>
                  </a:lnTo>
                  <a:lnTo>
                    <a:pt x="532" y="983"/>
                  </a:lnTo>
                  <a:lnTo>
                    <a:pt x="479" y="903"/>
                  </a:lnTo>
                  <a:lnTo>
                    <a:pt x="479" y="797"/>
                  </a:lnTo>
                  <a:lnTo>
                    <a:pt x="505" y="717"/>
                  </a:lnTo>
                  <a:lnTo>
                    <a:pt x="585" y="637"/>
                  </a:lnTo>
                  <a:lnTo>
                    <a:pt x="665" y="584"/>
                  </a:lnTo>
                  <a:lnTo>
                    <a:pt x="957" y="531"/>
                  </a:lnTo>
                  <a:lnTo>
                    <a:pt x="1275" y="505"/>
                  </a:lnTo>
                  <a:lnTo>
                    <a:pt x="1567" y="478"/>
                  </a:lnTo>
                  <a:close/>
                  <a:moveTo>
                    <a:pt x="1567" y="0"/>
                  </a:moveTo>
                  <a:lnTo>
                    <a:pt x="1222" y="27"/>
                  </a:lnTo>
                  <a:lnTo>
                    <a:pt x="904" y="53"/>
                  </a:lnTo>
                  <a:lnTo>
                    <a:pt x="585" y="106"/>
                  </a:lnTo>
                  <a:lnTo>
                    <a:pt x="426" y="160"/>
                  </a:lnTo>
                  <a:lnTo>
                    <a:pt x="293" y="239"/>
                  </a:lnTo>
                  <a:lnTo>
                    <a:pt x="187" y="345"/>
                  </a:lnTo>
                  <a:lnTo>
                    <a:pt x="80" y="452"/>
                  </a:lnTo>
                  <a:lnTo>
                    <a:pt x="27" y="584"/>
                  </a:lnTo>
                  <a:lnTo>
                    <a:pt x="1" y="744"/>
                  </a:lnTo>
                  <a:lnTo>
                    <a:pt x="1" y="903"/>
                  </a:lnTo>
                  <a:lnTo>
                    <a:pt x="27" y="1062"/>
                  </a:lnTo>
                  <a:lnTo>
                    <a:pt x="80" y="1168"/>
                  </a:lnTo>
                  <a:lnTo>
                    <a:pt x="160" y="1275"/>
                  </a:lnTo>
                  <a:lnTo>
                    <a:pt x="240" y="1381"/>
                  </a:lnTo>
                  <a:lnTo>
                    <a:pt x="346" y="1460"/>
                  </a:lnTo>
                  <a:lnTo>
                    <a:pt x="452" y="1514"/>
                  </a:lnTo>
                  <a:lnTo>
                    <a:pt x="585" y="1540"/>
                  </a:lnTo>
                  <a:lnTo>
                    <a:pt x="718" y="1567"/>
                  </a:lnTo>
                  <a:lnTo>
                    <a:pt x="850" y="1540"/>
                  </a:lnTo>
                  <a:lnTo>
                    <a:pt x="1275" y="1487"/>
                  </a:lnTo>
                  <a:lnTo>
                    <a:pt x="1647" y="1460"/>
                  </a:lnTo>
                  <a:lnTo>
                    <a:pt x="1992" y="1460"/>
                  </a:lnTo>
                  <a:lnTo>
                    <a:pt x="2284" y="1487"/>
                  </a:lnTo>
                  <a:lnTo>
                    <a:pt x="2762" y="1593"/>
                  </a:lnTo>
                  <a:lnTo>
                    <a:pt x="3027" y="1620"/>
                  </a:lnTo>
                  <a:lnTo>
                    <a:pt x="3134" y="1620"/>
                  </a:lnTo>
                  <a:lnTo>
                    <a:pt x="3266" y="1593"/>
                  </a:lnTo>
                  <a:lnTo>
                    <a:pt x="3346" y="1540"/>
                  </a:lnTo>
                  <a:lnTo>
                    <a:pt x="3452" y="1487"/>
                  </a:lnTo>
                  <a:lnTo>
                    <a:pt x="3532" y="1407"/>
                  </a:lnTo>
                  <a:lnTo>
                    <a:pt x="3612" y="1328"/>
                  </a:lnTo>
                  <a:lnTo>
                    <a:pt x="3665" y="1248"/>
                  </a:lnTo>
                  <a:lnTo>
                    <a:pt x="3718" y="1115"/>
                  </a:lnTo>
                  <a:lnTo>
                    <a:pt x="3744" y="983"/>
                  </a:lnTo>
                  <a:lnTo>
                    <a:pt x="3744" y="823"/>
                  </a:lnTo>
                  <a:lnTo>
                    <a:pt x="3718" y="691"/>
                  </a:lnTo>
                  <a:lnTo>
                    <a:pt x="3665" y="558"/>
                  </a:lnTo>
                  <a:lnTo>
                    <a:pt x="3585" y="425"/>
                  </a:lnTo>
                  <a:lnTo>
                    <a:pt x="3479" y="345"/>
                  </a:lnTo>
                  <a:lnTo>
                    <a:pt x="3346" y="266"/>
                  </a:lnTo>
                  <a:lnTo>
                    <a:pt x="3213" y="213"/>
                  </a:lnTo>
                  <a:lnTo>
                    <a:pt x="2895" y="133"/>
                  </a:lnTo>
                  <a:lnTo>
                    <a:pt x="2550" y="80"/>
                  </a:lnTo>
                  <a:lnTo>
                    <a:pt x="2231" y="27"/>
                  </a:lnTo>
                  <a:lnTo>
                    <a:pt x="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48075" y="4210150"/>
              <a:ext cx="38525" cy="43850"/>
            </a:xfrm>
            <a:custGeom>
              <a:avLst/>
              <a:gdLst/>
              <a:ahLst/>
              <a:cxnLst/>
              <a:rect l="l" t="t" r="r" b="b"/>
              <a:pathLst>
                <a:path w="1541" h="1754" extrusionOk="0">
                  <a:moveTo>
                    <a:pt x="797" y="479"/>
                  </a:moveTo>
                  <a:lnTo>
                    <a:pt x="903" y="505"/>
                  </a:lnTo>
                  <a:lnTo>
                    <a:pt x="1009" y="558"/>
                  </a:lnTo>
                  <a:lnTo>
                    <a:pt x="1036" y="665"/>
                  </a:lnTo>
                  <a:lnTo>
                    <a:pt x="1036" y="771"/>
                  </a:lnTo>
                  <a:lnTo>
                    <a:pt x="983" y="1089"/>
                  </a:lnTo>
                  <a:lnTo>
                    <a:pt x="930" y="1169"/>
                  </a:lnTo>
                  <a:lnTo>
                    <a:pt x="877" y="1222"/>
                  </a:lnTo>
                  <a:lnTo>
                    <a:pt x="824" y="1275"/>
                  </a:lnTo>
                  <a:lnTo>
                    <a:pt x="744" y="1275"/>
                  </a:lnTo>
                  <a:lnTo>
                    <a:pt x="638" y="1249"/>
                  </a:lnTo>
                  <a:lnTo>
                    <a:pt x="558" y="1196"/>
                  </a:lnTo>
                  <a:lnTo>
                    <a:pt x="505" y="1089"/>
                  </a:lnTo>
                  <a:lnTo>
                    <a:pt x="505" y="983"/>
                  </a:lnTo>
                  <a:lnTo>
                    <a:pt x="558" y="665"/>
                  </a:lnTo>
                  <a:lnTo>
                    <a:pt x="611" y="585"/>
                  </a:lnTo>
                  <a:lnTo>
                    <a:pt x="664" y="532"/>
                  </a:lnTo>
                  <a:lnTo>
                    <a:pt x="717" y="479"/>
                  </a:lnTo>
                  <a:close/>
                  <a:moveTo>
                    <a:pt x="691" y="1"/>
                  </a:moveTo>
                  <a:lnTo>
                    <a:pt x="558" y="27"/>
                  </a:lnTo>
                  <a:lnTo>
                    <a:pt x="452" y="81"/>
                  </a:lnTo>
                  <a:lnTo>
                    <a:pt x="346" y="160"/>
                  </a:lnTo>
                  <a:lnTo>
                    <a:pt x="266" y="240"/>
                  </a:lnTo>
                  <a:lnTo>
                    <a:pt x="186" y="319"/>
                  </a:lnTo>
                  <a:lnTo>
                    <a:pt x="133" y="452"/>
                  </a:lnTo>
                  <a:lnTo>
                    <a:pt x="107" y="558"/>
                  </a:lnTo>
                  <a:lnTo>
                    <a:pt x="27" y="877"/>
                  </a:lnTo>
                  <a:lnTo>
                    <a:pt x="1" y="1036"/>
                  </a:lnTo>
                  <a:lnTo>
                    <a:pt x="27" y="1196"/>
                  </a:lnTo>
                  <a:lnTo>
                    <a:pt x="80" y="1355"/>
                  </a:lnTo>
                  <a:lnTo>
                    <a:pt x="160" y="1488"/>
                  </a:lnTo>
                  <a:lnTo>
                    <a:pt x="266" y="1594"/>
                  </a:lnTo>
                  <a:lnTo>
                    <a:pt x="425" y="1700"/>
                  </a:lnTo>
                  <a:lnTo>
                    <a:pt x="558" y="1753"/>
                  </a:lnTo>
                  <a:lnTo>
                    <a:pt x="850" y="1753"/>
                  </a:lnTo>
                  <a:lnTo>
                    <a:pt x="983" y="1727"/>
                  </a:lnTo>
                  <a:lnTo>
                    <a:pt x="1089" y="1673"/>
                  </a:lnTo>
                  <a:lnTo>
                    <a:pt x="1195" y="1594"/>
                  </a:lnTo>
                  <a:lnTo>
                    <a:pt x="1275" y="1514"/>
                  </a:lnTo>
                  <a:lnTo>
                    <a:pt x="1355" y="1435"/>
                  </a:lnTo>
                  <a:lnTo>
                    <a:pt x="1408" y="1328"/>
                  </a:lnTo>
                  <a:lnTo>
                    <a:pt x="1434" y="1196"/>
                  </a:lnTo>
                  <a:lnTo>
                    <a:pt x="1514" y="877"/>
                  </a:lnTo>
                  <a:lnTo>
                    <a:pt x="1540" y="718"/>
                  </a:lnTo>
                  <a:lnTo>
                    <a:pt x="1514" y="558"/>
                  </a:lnTo>
                  <a:lnTo>
                    <a:pt x="1461" y="399"/>
                  </a:lnTo>
                  <a:lnTo>
                    <a:pt x="1381" y="266"/>
                  </a:lnTo>
                  <a:lnTo>
                    <a:pt x="1248" y="160"/>
                  </a:lnTo>
                  <a:lnTo>
                    <a:pt x="1116" y="54"/>
                  </a:lnTo>
                  <a:lnTo>
                    <a:pt x="9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325725" y="4064150"/>
              <a:ext cx="49150" cy="48475"/>
            </a:xfrm>
            <a:custGeom>
              <a:avLst/>
              <a:gdLst/>
              <a:ahLst/>
              <a:cxnLst/>
              <a:rect l="l" t="t" r="r" b="b"/>
              <a:pathLst>
                <a:path w="1966" h="1939" extrusionOk="0">
                  <a:moveTo>
                    <a:pt x="1248" y="478"/>
                  </a:moveTo>
                  <a:lnTo>
                    <a:pt x="1355" y="504"/>
                  </a:lnTo>
                  <a:lnTo>
                    <a:pt x="1434" y="584"/>
                  </a:lnTo>
                  <a:lnTo>
                    <a:pt x="1461" y="664"/>
                  </a:lnTo>
                  <a:lnTo>
                    <a:pt x="1461" y="743"/>
                  </a:lnTo>
                  <a:lnTo>
                    <a:pt x="1434" y="850"/>
                  </a:lnTo>
                  <a:lnTo>
                    <a:pt x="1381" y="903"/>
                  </a:lnTo>
                  <a:lnTo>
                    <a:pt x="1142" y="1142"/>
                  </a:lnTo>
                  <a:lnTo>
                    <a:pt x="903" y="1381"/>
                  </a:lnTo>
                  <a:lnTo>
                    <a:pt x="850" y="1434"/>
                  </a:lnTo>
                  <a:lnTo>
                    <a:pt x="770" y="1460"/>
                  </a:lnTo>
                  <a:lnTo>
                    <a:pt x="664" y="1460"/>
                  </a:lnTo>
                  <a:lnTo>
                    <a:pt x="585" y="1407"/>
                  </a:lnTo>
                  <a:lnTo>
                    <a:pt x="505" y="1328"/>
                  </a:lnTo>
                  <a:lnTo>
                    <a:pt x="478" y="1248"/>
                  </a:lnTo>
                  <a:lnTo>
                    <a:pt x="478" y="1142"/>
                  </a:lnTo>
                  <a:lnTo>
                    <a:pt x="531" y="1062"/>
                  </a:lnTo>
                  <a:lnTo>
                    <a:pt x="797" y="797"/>
                  </a:lnTo>
                  <a:lnTo>
                    <a:pt x="1062" y="531"/>
                  </a:lnTo>
                  <a:lnTo>
                    <a:pt x="1169" y="478"/>
                  </a:lnTo>
                  <a:close/>
                  <a:moveTo>
                    <a:pt x="1169" y="0"/>
                  </a:moveTo>
                  <a:lnTo>
                    <a:pt x="1009" y="27"/>
                  </a:lnTo>
                  <a:lnTo>
                    <a:pt x="877" y="80"/>
                  </a:lnTo>
                  <a:lnTo>
                    <a:pt x="770" y="159"/>
                  </a:lnTo>
                  <a:lnTo>
                    <a:pt x="452" y="451"/>
                  </a:lnTo>
                  <a:lnTo>
                    <a:pt x="186" y="743"/>
                  </a:lnTo>
                  <a:lnTo>
                    <a:pt x="80" y="876"/>
                  </a:lnTo>
                  <a:lnTo>
                    <a:pt x="27" y="1009"/>
                  </a:lnTo>
                  <a:lnTo>
                    <a:pt x="1" y="1142"/>
                  </a:lnTo>
                  <a:lnTo>
                    <a:pt x="1" y="1301"/>
                  </a:lnTo>
                  <a:lnTo>
                    <a:pt x="27" y="1434"/>
                  </a:lnTo>
                  <a:lnTo>
                    <a:pt x="80" y="1566"/>
                  </a:lnTo>
                  <a:lnTo>
                    <a:pt x="186" y="1699"/>
                  </a:lnTo>
                  <a:lnTo>
                    <a:pt x="293" y="1805"/>
                  </a:lnTo>
                  <a:lnTo>
                    <a:pt x="425" y="1885"/>
                  </a:lnTo>
                  <a:lnTo>
                    <a:pt x="531" y="1912"/>
                  </a:lnTo>
                  <a:lnTo>
                    <a:pt x="664" y="1938"/>
                  </a:lnTo>
                  <a:lnTo>
                    <a:pt x="797" y="1938"/>
                  </a:lnTo>
                  <a:lnTo>
                    <a:pt x="930" y="1912"/>
                  </a:lnTo>
                  <a:lnTo>
                    <a:pt x="1062" y="1859"/>
                  </a:lnTo>
                  <a:lnTo>
                    <a:pt x="1169" y="1805"/>
                  </a:lnTo>
                  <a:lnTo>
                    <a:pt x="1275" y="1699"/>
                  </a:lnTo>
                  <a:lnTo>
                    <a:pt x="1487" y="1487"/>
                  </a:lnTo>
                  <a:lnTo>
                    <a:pt x="1700" y="1274"/>
                  </a:lnTo>
                  <a:lnTo>
                    <a:pt x="1806" y="1168"/>
                  </a:lnTo>
                  <a:lnTo>
                    <a:pt x="1859" y="1062"/>
                  </a:lnTo>
                  <a:lnTo>
                    <a:pt x="1912" y="929"/>
                  </a:lnTo>
                  <a:lnTo>
                    <a:pt x="1939" y="797"/>
                  </a:lnTo>
                  <a:lnTo>
                    <a:pt x="1965" y="664"/>
                  </a:lnTo>
                  <a:lnTo>
                    <a:pt x="1939" y="531"/>
                  </a:lnTo>
                  <a:lnTo>
                    <a:pt x="1886" y="425"/>
                  </a:lnTo>
                  <a:lnTo>
                    <a:pt x="1806" y="292"/>
                  </a:lnTo>
                  <a:lnTo>
                    <a:pt x="1700" y="186"/>
                  </a:lnTo>
                  <a:lnTo>
                    <a:pt x="1593" y="80"/>
                  </a:lnTo>
                  <a:lnTo>
                    <a:pt x="1461" y="27"/>
                  </a:lnTo>
                  <a:lnTo>
                    <a:pt x="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293200" y="4135150"/>
              <a:ext cx="39175" cy="53800"/>
            </a:xfrm>
            <a:custGeom>
              <a:avLst/>
              <a:gdLst/>
              <a:ahLst/>
              <a:cxnLst/>
              <a:rect l="l" t="t" r="r" b="b"/>
              <a:pathLst>
                <a:path w="1567" h="2152" extrusionOk="0">
                  <a:moveTo>
                    <a:pt x="903" y="479"/>
                  </a:moveTo>
                  <a:lnTo>
                    <a:pt x="983" y="532"/>
                  </a:lnTo>
                  <a:lnTo>
                    <a:pt x="1036" y="611"/>
                  </a:lnTo>
                  <a:lnTo>
                    <a:pt x="1063" y="691"/>
                  </a:lnTo>
                  <a:lnTo>
                    <a:pt x="1063" y="771"/>
                  </a:lnTo>
                  <a:lnTo>
                    <a:pt x="1009" y="1116"/>
                  </a:lnTo>
                  <a:lnTo>
                    <a:pt x="983" y="1434"/>
                  </a:lnTo>
                  <a:lnTo>
                    <a:pt x="956" y="1541"/>
                  </a:lnTo>
                  <a:lnTo>
                    <a:pt x="903" y="1594"/>
                  </a:lnTo>
                  <a:lnTo>
                    <a:pt x="824" y="1647"/>
                  </a:lnTo>
                  <a:lnTo>
                    <a:pt x="744" y="1673"/>
                  </a:lnTo>
                  <a:lnTo>
                    <a:pt x="638" y="1647"/>
                  </a:lnTo>
                  <a:lnTo>
                    <a:pt x="558" y="1594"/>
                  </a:lnTo>
                  <a:lnTo>
                    <a:pt x="505" y="1514"/>
                  </a:lnTo>
                  <a:lnTo>
                    <a:pt x="505" y="1408"/>
                  </a:lnTo>
                  <a:lnTo>
                    <a:pt x="532" y="1036"/>
                  </a:lnTo>
                  <a:lnTo>
                    <a:pt x="585" y="665"/>
                  </a:lnTo>
                  <a:lnTo>
                    <a:pt x="638" y="585"/>
                  </a:lnTo>
                  <a:lnTo>
                    <a:pt x="717" y="505"/>
                  </a:lnTo>
                  <a:lnTo>
                    <a:pt x="797" y="479"/>
                  </a:lnTo>
                  <a:close/>
                  <a:moveTo>
                    <a:pt x="744" y="1"/>
                  </a:moveTo>
                  <a:lnTo>
                    <a:pt x="611" y="27"/>
                  </a:lnTo>
                  <a:lnTo>
                    <a:pt x="478" y="80"/>
                  </a:lnTo>
                  <a:lnTo>
                    <a:pt x="346" y="187"/>
                  </a:lnTo>
                  <a:lnTo>
                    <a:pt x="240" y="293"/>
                  </a:lnTo>
                  <a:lnTo>
                    <a:pt x="186" y="426"/>
                  </a:lnTo>
                  <a:lnTo>
                    <a:pt x="133" y="558"/>
                  </a:lnTo>
                  <a:lnTo>
                    <a:pt x="54" y="957"/>
                  </a:lnTo>
                  <a:lnTo>
                    <a:pt x="1" y="1381"/>
                  </a:lnTo>
                  <a:lnTo>
                    <a:pt x="27" y="1514"/>
                  </a:lnTo>
                  <a:lnTo>
                    <a:pt x="54" y="1673"/>
                  </a:lnTo>
                  <a:lnTo>
                    <a:pt x="107" y="1806"/>
                  </a:lnTo>
                  <a:lnTo>
                    <a:pt x="213" y="1912"/>
                  </a:lnTo>
                  <a:lnTo>
                    <a:pt x="319" y="2019"/>
                  </a:lnTo>
                  <a:lnTo>
                    <a:pt x="452" y="2098"/>
                  </a:lnTo>
                  <a:lnTo>
                    <a:pt x="585" y="2125"/>
                  </a:lnTo>
                  <a:lnTo>
                    <a:pt x="744" y="2151"/>
                  </a:lnTo>
                  <a:lnTo>
                    <a:pt x="877" y="2125"/>
                  </a:lnTo>
                  <a:lnTo>
                    <a:pt x="1009" y="2098"/>
                  </a:lnTo>
                  <a:lnTo>
                    <a:pt x="1116" y="2045"/>
                  </a:lnTo>
                  <a:lnTo>
                    <a:pt x="1222" y="1965"/>
                  </a:lnTo>
                  <a:lnTo>
                    <a:pt x="1328" y="1859"/>
                  </a:lnTo>
                  <a:lnTo>
                    <a:pt x="1381" y="1727"/>
                  </a:lnTo>
                  <a:lnTo>
                    <a:pt x="1434" y="1620"/>
                  </a:lnTo>
                  <a:lnTo>
                    <a:pt x="1461" y="1461"/>
                  </a:lnTo>
                  <a:lnTo>
                    <a:pt x="1487" y="1169"/>
                  </a:lnTo>
                  <a:lnTo>
                    <a:pt x="1540" y="877"/>
                  </a:lnTo>
                  <a:lnTo>
                    <a:pt x="1567" y="744"/>
                  </a:lnTo>
                  <a:lnTo>
                    <a:pt x="1540" y="611"/>
                  </a:lnTo>
                  <a:lnTo>
                    <a:pt x="1514" y="479"/>
                  </a:lnTo>
                  <a:lnTo>
                    <a:pt x="1461" y="373"/>
                  </a:lnTo>
                  <a:lnTo>
                    <a:pt x="1381" y="266"/>
                  </a:lnTo>
                  <a:lnTo>
                    <a:pt x="1302" y="160"/>
                  </a:lnTo>
                  <a:lnTo>
                    <a:pt x="1195" y="80"/>
                  </a:lnTo>
                  <a:lnTo>
                    <a:pt x="1063" y="27"/>
                  </a:lnTo>
                  <a:lnTo>
                    <a:pt x="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54725" y="4135825"/>
              <a:ext cx="39175" cy="53125"/>
            </a:xfrm>
            <a:custGeom>
              <a:avLst/>
              <a:gdLst/>
              <a:ahLst/>
              <a:cxnLst/>
              <a:rect l="l" t="t" r="r" b="b"/>
              <a:pathLst>
                <a:path w="1567" h="2125" extrusionOk="0">
                  <a:moveTo>
                    <a:pt x="770" y="478"/>
                  </a:moveTo>
                  <a:lnTo>
                    <a:pt x="876" y="505"/>
                  </a:lnTo>
                  <a:lnTo>
                    <a:pt x="929" y="584"/>
                  </a:lnTo>
                  <a:lnTo>
                    <a:pt x="982" y="664"/>
                  </a:lnTo>
                  <a:lnTo>
                    <a:pt x="1035" y="1009"/>
                  </a:lnTo>
                  <a:lnTo>
                    <a:pt x="1089" y="1381"/>
                  </a:lnTo>
                  <a:lnTo>
                    <a:pt x="1062" y="1487"/>
                  </a:lnTo>
                  <a:lnTo>
                    <a:pt x="1035" y="1567"/>
                  </a:lnTo>
                  <a:lnTo>
                    <a:pt x="956" y="1620"/>
                  </a:lnTo>
                  <a:lnTo>
                    <a:pt x="850" y="1646"/>
                  </a:lnTo>
                  <a:lnTo>
                    <a:pt x="743" y="1620"/>
                  </a:lnTo>
                  <a:lnTo>
                    <a:pt x="690" y="1567"/>
                  </a:lnTo>
                  <a:lnTo>
                    <a:pt x="637" y="1514"/>
                  </a:lnTo>
                  <a:lnTo>
                    <a:pt x="611" y="1407"/>
                  </a:lnTo>
                  <a:lnTo>
                    <a:pt x="558" y="1089"/>
                  </a:lnTo>
                  <a:lnTo>
                    <a:pt x="504" y="770"/>
                  </a:lnTo>
                  <a:lnTo>
                    <a:pt x="504" y="691"/>
                  </a:lnTo>
                  <a:lnTo>
                    <a:pt x="531" y="611"/>
                  </a:lnTo>
                  <a:lnTo>
                    <a:pt x="584" y="531"/>
                  </a:lnTo>
                  <a:lnTo>
                    <a:pt x="664" y="478"/>
                  </a:lnTo>
                  <a:close/>
                  <a:moveTo>
                    <a:pt x="664" y="0"/>
                  </a:moveTo>
                  <a:lnTo>
                    <a:pt x="504" y="27"/>
                  </a:lnTo>
                  <a:lnTo>
                    <a:pt x="398" y="80"/>
                  </a:lnTo>
                  <a:lnTo>
                    <a:pt x="266" y="160"/>
                  </a:lnTo>
                  <a:lnTo>
                    <a:pt x="186" y="266"/>
                  </a:lnTo>
                  <a:lnTo>
                    <a:pt x="106" y="372"/>
                  </a:lnTo>
                  <a:lnTo>
                    <a:pt x="53" y="478"/>
                  </a:lnTo>
                  <a:lnTo>
                    <a:pt x="27" y="611"/>
                  </a:lnTo>
                  <a:lnTo>
                    <a:pt x="0" y="744"/>
                  </a:lnTo>
                  <a:lnTo>
                    <a:pt x="27" y="877"/>
                  </a:lnTo>
                  <a:lnTo>
                    <a:pt x="80" y="1169"/>
                  </a:lnTo>
                  <a:lnTo>
                    <a:pt x="133" y="1461"/>
                  </a:lnTo>
                  <a:lnTo>
                    <a:pt x="159" y="1593"/>
                  </a:lnTo>
                  <a:lnTo>
                    <a:pt x="186" y="1726"/>
                  </a:lnTo>
                  <a:lnTo>
                    <a:pt x="266" y="1832"/>
                  </a:lnTo>
                  <a:lnTo>
                    <a:pt x="345" y="1938"/>
                  </a:lnTo>
                  <a:lnTo>
                    <a:pt x="451" y="2018"/>
                  </a:lnTo>
                  <a:lnTo>
                    <a:pt x="584" y="2071"/>
                  </a:lnTo>
                  <a:lnTo>
                    <a:pt x="717" y="2098"/>
                  </a:lnTo>
                  <a:lnTo>
                    <a:pt x="850" y="2124"/>
                  </a:lnTo>
                  <a:lnTo>
                    <a:pt x="982" y="2098"/>
                  </a:lnTo>
                  <a:lnTo>
                    <a:pt x="1142" y="2071"/>
                  </a:lnTo>
                  <a:lnTo>
                    <a:pt x="1274" y="1992"/>
                  </a:lnTo>
                  <a:lnTo>
                    <a:pt x="1381" y="1885"/>
                  </a:lnTo>
                  <a:lnTo>
                    <a:pt x="1460" y="1779"/>
                  </a:lnTo>
                  <a:lnTo>
                    <a:pt x="1540" y="1646"/>
                  </a:lnTo>
                  <a:lnTo>
                    <a:pt x="1566" y="1487"/>
                  </a:lnTo>
                  <a:lnTo>
                    <a:pt x="1566" y="1328"/>
                  </a:lnTo>
                  <a:lnTo>
                    <a:pt x="1513" y="930"/>
                  </a:lnTo>
                  <a:lnTo>
                    <a:pt x="1460" y="558"/>
                  </a:lnTo>
                  <a:lnTo>
                    <a:pt x="1407" y="425"/>
                  </a:lnTo>
                  <a:lnTo>
                    <a:pt x="1327" y="292"/>
                  </a:lnTo>
                  <a:lnTo>
                    <a:pt x="1221" y="186"/>
                  </a:lnTo>
                  <a:lnTo>
                    <a:pt x="1089" y="80"/>
                  </a:lnTo>
                  <a:lnTo>
                    <a:pt x="956" y="27"/>
                  </a:lnTo>
                  <a:lnTo>
                    <a:pt x="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5"/>
          <p:cNvGrpSpPr/>
          <p:nvPr/>
        </p:nvGrpSpPr>
        <p:grpSpPr>
          <a:xfrm>
            <a:off x="5066065" y="1514288"/>
            <a:ext cx="411550" cy="411525"/>
            <a:chOff x="3234200" y="4009050"/>
            <a:chExt cx="411550" cy="411525"/>
          </a:xfrm>
        </p:grpSpPr>
        <p:sp>
          <p:nvSpPr>
            <p:cNvPr id="570" name="Google Shape;570;p45"/>
            <p:cNvSpPr/>
            <p:nvPr/>
          </p:nvSpPr>
          <p:spPr>
            <a:xfrm>
              <a:off x="3359650" y="4009050"/>
              <a:ext cx="159975" cy="190525"/>
            </a:xfrm>
            <a:custGeom>
              <a:avLst/>
              <a:gdLst/>
              <a:ahLst/>
              <a:cxnLst/>
              <a:rect l="l" t="t" r="r" b="b"/>
              <a:pathLst>
                <a:path w="6399" h="7621" extrusionOk="0">
                  <a:moveTo>
                    <a:pt x="3213" y="0"/>
                  </a:moveTo>
                  <a:lnTo>
                    <a:pt x="3000" y="27"/>
                  </a:lnTo>
                  <a:lnTo>
                    <a:pt x="2815" y="80"/>
                  </a:lnTo>
                  <a:lnTo>
                    <a:pt x="2629" y="186"/>
                  </a:lnTo>
                  <a:lnTo>
                    <a:pt x="2496" y="346"/>
                  </a:lnTo>
                  <a:lnTo>
                    <a:pt x="2443" y="425"/>
                  </a:lnTo>
                  <a:lnTo>
                    <a:pt x="2443" y="531"/>
                  </a:lnTo>
                  <a:lnTo>
                    <a:pt x="2469" y="611"/>
                  </a:lnTo>
                  <a:lnTo>
                    <a:pt x="2522" y="691"/>
                  </a:lnTo>
                  <a:lnTo>
                    <a:pt x="2602" y="717"/>
                  </a:lnTo>
                  <a:lnTo>
                    <a:pt x="2682" y="744"/>
                  </a:lnTo>
                  <a:lnTo>
                    <a:pt x="2788" y="717"/>
                  </a:lnTo>
                  <a:lnTo>
                    <a:pt x="2868" y="638"/>
                  </a:lnTo>
                  <a:lnTo>
                    <a:pt x="2921" y="585"/>
                  </a:lnTo>
                  <a:lnTo>
                    <a:pt x="3027" y="531"/>
                  </a:lnTo>
                  <a:lnTo>
                    <a:pt x="3107" y="505"/>
                  </a:lnTo>
                  <a:lnTo>
                    <a:pt x="3213" y="478"/>
                  </a:lnTo>
                  <a:lnTo>
                    <a:pt x="3292" y="505"/>
                  </a:lnTo>
                  <a:lnTo>
                    <a:pt x="3399" y="531"/>
                  </a:lnTo>
                  <a:lnTo>
                    <a:pt x="3478" y="585"/>
                  </a:lnTo>
                  <a:lnTo>
                    <a:pt x="3558" y="638"/>
                  </a:lnTo>
                  <a:lnTo>
                    <a:pt x="5841" y="3532"/>
                  </a:lnTo>
                  <a:lnTo>
                    <a:pt x="5894" y="3664"/>
                  </a:lnTo>
                  <a:lnTo>
                    <a:pt x="5921" y="3797"/>
                  </a:lnTo>
                  <a:lnTo>
                    <a:pt x="5894" y="3956"/>
                  </a:lnTo>
                  <a:lnTo>
                    <a:pt x="5841" y="4089"/>
                  </a:lnTo>
                  <a:lnTo>
                    <a:pt x="3558" y="6956"/>
                  </a:lnTo>
                  <a:lnTo>
                    <a:pt x="3478" y="7036"/>
                  </a:lnTo>
                  <a:lnTo>
                    <a:pt x="3399" y="7089"/>
                  </a:lnTo>
                  <a:lnTo>
                    <a:pt x="3292" y="7116"/>
                  </a:lnTo>
                  <a:lnTo>
                    <a:pt x="3213" y="7142"/>
                  </a:lnTo>
                  <a:lnTo>
                    <a:pt x="3107" y="7116"/>
                  </a:lnTo>
                  <a:lnTo>
                    <a:pt x="3027" y="7089"/>
                  </a:lnTo>
                  <a:lnTo>
                    <a:pt x="2921" y="7036"/>
                  </a:lnTo>
                  <a:lnTo>
                    <a:pt x="2868" y="6956"/>
                  </a:lnTo>
                  <a:lnTo>
                    <a:pt x="584" y="4089"/>
                  </a:lnTo>
                  <a:lnTo>
                    <a:pt x="505" y="3956"/>
                  </a:lnTo>
                  <a:lnTo>
                    <a:pt x="478" y="3797"/>
                  </a:lnTo>
                  <a:lnTo>
                    <a:pt x="505" y="3664"/>
                  </a:lnTo>
                  <a:lnTo>
                    <a:pt x="584" y="3532"/>
                  </a:lnTo>
                  <a:lnTo>
                    <a:pt x="2257" y="1408"/>
                  </a:lnTo>
                  <a:lnTo>
                    <a:pt x="2310" y="1328"/>
                  </a:lnTo>
                  <a:lnTo>
                    <a:pt x="2310" y="1222"/>
                  </a:lnTo>
                  <a:lnTo>
                    <a:pt x="2284" y="1142"/>
                  </a:lnTo>
                  <a:lnTo>
                    <a:pt x="2230" y="1062"/>
                  </a:lnTo>
                  <a:lnTo>
                    <a:pt x="2151" y="1036"/>
                  </a:lnTo>
                  <a:lnTo>
                    <a:pt x="2071" y="1009"/>
                  </a:lnTo>
                  <a:lnTo>
                    <a:pt x="1965" y="1036"/>
                  </a:lnTo>
                  <a:lnTo>
                    <a:pt x="1885" y="1116"/>
                  </a:lnTo>
                  <a:lnTo>
                    <a:pt x="213" y="3239"/>
                  </a:lnTo>
                  <a:lnTo>
                    <a:pt x="133" y="3372"/>
                  </a:lnTo>
                  <a:lnTo>
                    <a:pt x="53" y="3505"/>
                  </a:lnTo>
                  <a:lnTo>
                    <a:pt x="27" y="3664"/>
                  </a:lnTo>
                  <a:lnTo>
                    <a:pt x="0" y="3797"/>
                  </a:lnTo>
                  <a:lnTo>
                    <a:pt x="27" y="3956"/>
                  </a:lnTo>
                  <a:lnTo>
                    <a:pt x="53" y="4116"/>
                  </a:lnTo>
                  <a:lnTo>
                    <a:pt x="133" y="4248"/>
                  </a:lnTo>
                  <a:lnTo>
                    <a:pt x="213" y="4381"/>
                  </a:lnTo>
                  <a:lnTo>
                    <a:pt x="2496" y="7275"/>
                  </a:lnTo>
                  <a:lnTo>
                    <a:pt x="2629" y="7408"/>
                  </a:lnTo>
                  <a:lnTo>
                    <a:pt x="2815" y="7540"/>
                  </a:lnTo>
                  <a:lnTo>
                    <a:pt x="3000" y="7594"/>
                  </a:lnTo>
                  <a:lnTo>
                    <a:pt x="3213" y="7620"/>
                  </a:lnTo>
                  <a:lnTo>
                    <a:pt x="3399" y="7594"/>
                  </a:lnTo>
                  <a:lnTo>
                    <a:pt x="3611" y="7540"/>
                  </a:lnTo>
                  <a:lnTo>
                    <a:pt x="3770" y="7408"/>
                  </a:lnTo>
                  <a:lnTo>
                    <a:pt x="3930" y="7275"/>
                  </a:lnTo>
                  <a:lnTo>
                    <a:pt x="6213" y="4381"/>
                  </a:lnTo>
                  <a:lnTo>
                    <a:pt x="6292" y="4248"/>
                  </a:lnTo>
                  <a:lnTo>
                    <a:pt x="6346" y="4116"/>
                  </a:lnTo>
                  <a:lnTo>
                    <a:pt x="6399" y="3956"/>
                  </a:lnTo>
                  <a:lnTo>
                    <a:pt x="6399" y="3797"/>
                  </a:lnTo>
                  <a:lnTo>
                    <a:pt x="6399" y="3664"/>
                  </a:lnTo>
                  <a:lnTo>
                    <a:pt x="6346" y="3505"/>
                  </a:lnTo>
                  <a:lnTo>
                    <a:pt x="6292" y="3372"/>
                  </a:lnTo>
                  <a:lnTo>
                    <a:pt x="6213" y="3239"/>
                  </a:lnTo>
                  <a:lnTo>
                    <a:pt x="3930" y="346"/>
                  </a:lnTo>
                  <a:lnTo>
                    <a:pt x="3770" y="186"/>
                  </a:lnTo>
                  <a:lnTo>
                    <a:pt x="3611" y="80"/>
                  </a:lnTo>
                  <a:lnTo>
                    <a:pt x="3399" y="27"/>
                  </a:lnTo>
                  <a:lnTo>
                    <a:pt x="3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3234200" y="4119900"/>
              <a:ext cx="172600" cy="175250"/>
            </a:xfrm>
            <a:custGeom>
              <a:avLst/>
              <a:gdLst/>
              <a:ahLst/>
              <a:cxnLst/>
              <a:rect l="l" t="t" r="r" b="b"/>
              <a:pathLst>
                <a:path w="6904" h="7010" extrusionOk="0">
                  <a:moveTo>
                    <a:pt x="3425" y="0"/>
                  </a:moveTo>
                  <a:lnTo>
                    <a:pt x="3240" y="27"/>
                  </a:lnTo>
                  <a:lnTo>
                    <a:pt x="3054" y="53"/>
                  </a:lnTo>
                  <a:lnTo>
                    <a:pt x="2868" y="80"/>
                  </a:lnTo>
                  <a:lnTo>
                    <a:pt x="2682" y="159"/>
                  </a:lnTo>
                  <a:lnTo>
                    <a:pt x="2496" y="239"/>
                  </a:lnTo>
                  <a:lnTo>
                    <a:pt x="2337" y="319"/>
                  </a:lnTo>
                  <a:lnTo>
                    <a:pt x="2178" y="425"/>
                  </a:lnTo>
                  <a:lnTo>
                    <a:pt x="2018" y="558"/>
                  </a:lnTo>
                  <a:lnTo>
                    <a:pt x="1885" y="690"/>
                  </a:lnTo>
                  <a:lnTo>
                    <a:pt x="1753" y="850"/>
                  </a:lnTo>
                  <a:lnTo>
                    <a:pt x="1647" y="1009"/>
                  </a:lnTo>
                  <a:lnTo>
                    <a:pt x="1567" y="1168"/>
                  </a:lnTo>
                  <a:lnTo>
                    <a:pt x="1487" y="1328"/>
                  </a:lnTo>
                  <a:lnTo>
                    <a:pt x="1434" y="1514"/>
                  </a:lnTo>
                  <a:lnTo>
                    <a:pt x="1381" y="1699"/>
                  </a:lnTo>
                  <a:lnTo>
                    <a:pt x="1355" y="1912"/>
                  </a:lnTo>
                  <a:lnTo>
                    <a:pt x="1062" y="2044"/>
                  </a:lnTo>
                  <a:lnTo>
                    <a:pt x="797" y="2204"/>
                  </a:lnTo>
                  <a:lnTo>
                    <a:pt x="585" y="2416"/>
                  </a:lnTo>
                  <a:lnTo>
                    <a:pt x="372" y="2655"/>
                  </a:lnTo>
                  <a:lnTo>
                    <a:pt x="213" y="2921"/>
                  </a:lnTo>
                  <a:lnTo>
                    <a:pt x="107" y="3213"/>
                  </a:lnTo>
                  <a:lnTo>
                    <a:pt x="27" y="3531"/>
                  </a:lnTo>
                  <a:lnTo>
                    <a:pt x="0" y="3850"/>
                  </a:lnTo>
                  <a:lnTo>
                    <a:pt x="0" y="3956"/>
                  </a:lnTo>
                  <a:lnTo>
                    <a:pt x="27" y="4168"/>
                  </a:lnTo>
                  <a:lnTo>
                    <a:pt x="54" y="4354"/>
                  </a:lnTo>
                  <a:lnTo>
                    <a:pt x="107" y="4514"/>
                  </a:lnTo>
                  <a:lnTo>
                    <a:pt x="186" y="4699"/>
                  </a:lnTo>
                  <a:lnTo>
                    <a:pt x="266" y="4859"/>
                  </a:lnTo>
                  <a:lnTo>
                    <a:pt x="346" y="5018"/>
                  </a:lnTo>
                  <a:lnTo>
                    <a:pt x="478" y="5177"/>
                  </a:lnTo>
                  <a:lnTo>
                    <a:pt x="611" y="5337"/>
                  </a:lnTo>
                  <a:lnTo>
                    <a:pt x="744" y="5443"/>
                  </a:lnTo>
                  <a:lnTo>
                    <a:pt x="903" y="5576"/>
                  </a:lnTo>
                  <a:lnTo>
                    <a:pt x="1062" y="5682"/>
                  </a:lnTo>
                  <a:lnTo>
                    <a:pt x="1222" y="5761"/>
                  </a:lnTo>
                  <a:lnTo>
                    <a:pt x="1381" y="5841"/>
                  </a:lnTo>
                  <a:lnTo>
                    <a:pt x="1567" y="5894"/>
                  </a:lnTo>
                  <a:lnTo>
                    <a:pt x="1753" y="5921"/>
                  </a:lnTo>
                  <a:lnTo>
                    <a:pt x="1939" y="5947"/>
                  </a:lnTo>
                  <a:lnTo>
                    <a:pt x="2098" y="5947"/>
                  </a:lnTo>
                  <a:lnTo>
                    <a:pt x="2416" y="5921"/>
                  </a:lnTo>
                  <a:lnTo>
                    <a:pt x="2337" y="6053"/>
                  </a:lnTo>
                  <a:lnTo>
                    <a:pt x="2284" y="6133"/>
                  </a:lnTo>
                  <a:lnTo>
                    <a:pt x="2231" y="6213"/>
                  </a:lnTo>
                  <a:lnTo>
                    <a:pt x="2204" y="6319"/>
                  </a:lnTo>
                  <a:lnTo>
                    <a:pt x="2204" y="6399"/>
                  </a:lnTo>
                  <a:lnTo>
                    <a:pt x="2231" y="6531"/>
                  </a:lnTo>
                  <a:lnTo>
                    <a:pt x="2257" y="6638"/>
                  </a:lnTo>
                  <a:lnTo>
                    <a:pt x="2310" y="6717"/>
                  </a:lnTo>
                  <a:lnTo>
                    <a:pt x="2363" y="6823"/>
                  </a:lnTo>
                  <a:lnTo>
                    <a:pt x="2470" y="6903"/>
                  </a:lnTo>
                  <a:lnTo>
                    <a:pt x="2576" y="6956"/>
                  </a:lnTo>
                  <a:lnTo>
                    <a:pt x="2682" y="6983"/>
                  </a:lnTo>
                  <a:lnTo>
                    <a:pt x="2815" y="7009"/>
                  </a:lnTo>
                  <a:lnTo>
                    <a:pt x="4116" y="7009"/>
                  </a:lnTo>
                  <a:lnTo>
                    <a:pt x="4222" y="6983"/>
                  </a:lnTo>
                  <a:lnTo>
                    <a:pt x="4328" y="6956"/>
                  </a:lnTo>
                  <a:lnTo>
                    <a:pt x="4434" y="6903"/>
                  </a:lnTo>
                  <a:lnTo>
                    <a:pt x="4540" y="6823"/>
                  </a:lnTo>
                  <a:lnTo>
                    <a:pt x="4594" y="6717"/>
                  </a:lnTo>
                  <a:lnTo>
                    <a:pt x="4647" y="6638"/>
                  </a:lnTo>
                  <a:lnTo>
                    <a:pt x="4673" y="6531"/>
                  </a:lnTo>
                  <a:lnTo>
                    <a:pt x="4700" y="6399"/>
                  </a:lnTo>
                  <a:lnTo>
                    <a:pt x="4700" y="6319"/>
                  </a:lnTo>
                  <a:lnTo>
                    <a:pt x="4673" y="6213"/>
                  </a:lnTo>
                  <a:lnTo>
                    <a:pt x="4620" y="6133"/>
                  </a:lnTo>
                  <a:lnTo>
                    <a:pt x="4567" y="6027"/>
                  </a:lnTo>
                  <a:lnTo>
                    <a:pt x="4487" y="5921"/>
                  </a:lnTo>
                  <a:lnTo>
                    <a:pt x="4487" y="5921"/>
                  </a:lnTo>
                  <a:lnTo>
                    <a:pt x="4726" y="5947"/>
                  </a:lnTo>
                  <a:lnTo>
                    <a:pt x="4992" y="5947"/>
                  </a:lnTo>
                  <a:lnTo>
                    <a:pt x="5231" y="5894"/>
                  </a:lnTo>
                  <a:lnTo>
                    <a:pt x="5470" y="5841"/>
                  </a:lnTo>
                  <a:lnTo>
                    <a:pt x="5682" y="5761"/>
                  </a:lnTo>
                  <a:lnTo>
                    <a:pt x="5894" y="5629"/>
                  </a:lnTo>
                  <a:lnTo>
                    <a:pt x="6107" y="5496"/>
                  </a:lnTo>
                  <a:lnTo>
                    <a:pt x="6293" y="5337"/>
                  </a:lnTo>
                  <a:lnTo>
                    <a:pt x="6425" y="5204"/>
                  </a:lnTo>
                  <a:lnTo>
                    <a:pt x="6532" y="5045"/>
                  </a:lnTo>
                  <a:lnTo>
                    <a:pt x="6638" y="4885"/>
                  </a:lnTo>
                  <a:lnTo>
                    <a:pt x="6717" y="4699"/>
                  </a:lnTo>
                  <a:lnTo>
                    <a:pt x="6797" y="4514"/>
                  </a:lnTo>
                  <a:lnTo>
                    <a:pt x="6850" y="4328"/>
                  </a:lnTo>
                  <a:lnTo>
                    <a:pt x="6877" y="4142"/>
                  </a:lnTo>
                  <a:lnTo>
                    <a:pt x="6903" y="3956"/>
                  </a:lnTo>
                  <a:lnTo>
                    <a:pt x="6903" y="3850"/>
                  </a:lnTo>
                  <a:lnTo>
                    <a:pt x="6877" y="3505"/>
                  </a:lnTo>
                  <a:lnTo>
                    <a:pt x="6797" y="3160"/>
                  </a:lnTo>
                  <a:lnTo>
                    <a:pt x="6638" y="2841"/>
                  </a:lnTo>
                  <a:lnTo>
                    <a:pt x="6452" y="2575"/>
                  </a:lnTo>
                  <a:lnTo>
                    <a:pt x="6240" y="2310"/>
                  </a:lnTo>
                  <a:lnTo>
                    <a:pt x="5974" y="2124"/>
                  </a:lnTo>
                  <a:lnTo>
                    <a:pt x="5655" y="1938"/>
                  </a:lnTo>
                  <a:lnTo>
                    <a:pt x="5337" y="1832"/>
                  </a:lnTo>
                  <a:lnTo>
                    <a:pt x="5284" y="1832"/>
                  </a:lnTo>
                  <a:lnTo>
                    <a:pt x="5178" y="1859"/>
                  </a:lnTo>
                  <a:lnTo>
                    <a:pt x="5098" y="1912"/>
                  </a:lnTo>
                  <a:lnTo>
                    <a:pt x="5071" y="1991"/>
                  </a:lnTo>
                  <a:lnTo>
                    <a:pt x="5045" y="2071"/>
                  </a:lnTo>
                  <a:lnTo>
                    <a:pt x="5045" y="2151"/>
                  </a:lnTo>
                  <a:lnTo>
                    <a:pt x="5098" y="2230"/>
                  </a:lnTo>
                  <a:lnTo>
                    <a:pt x="5151" y="2257"/>
                  </a:lnTo>
                  <a:lnTo>
                    <a:pt x="5231" y="2310"/>
                  </a:lnTo>
                  <a:lnTo>
                    <a:pt x="5470" y="2390"/>
                  </a:lnTo>
                  <a:lnTo>
                    <a:pt x="5709" y="2522"/>
                  </a:lnTo>
                  <a:lnTo>
                    <a:pt x="5921" y="2682"/>
                  </a:lnTo>
                  <a:lnTo>
                    <a:pt x="6080" y="2868"/>
                  </a:lnTo>
                  <a:lnTo>
                    <a:pt x="6240" y="3080"/>
                  </a:lnTo>
                  <a:lnTo>
                    <a:pt x="6346" y="3319"/>
                  </a:lnTo>
                  <a:lnTo>
                    <a:pt x="6399" y="3584"/>
                  </a:lnTo>
                  <a:lnTo>
                    <a:pt x="6425" y="3850"/>
                  </a:lnTo>
                  <a:lnTo>
                    <a:pt x="6425" y="3929"/>
                  </a:lnTo>
                  <a:lnTo>
                    <a:pt x="6399" y="4142"/>
                  </a:lnTo>
                  <a:lnTo>
                    <a:pt x="6346" y="4328"/>
                  </a:lnTo>
                  <a:lnTo>
                    <a:pt x="6293" y="4514"/>
                  </a:lnTo>
                  <a:lnTo>
                    <a:pt x="6186" y="4699"/>
                  </a:lnTo>
                  <a:lnTo>
                    <a:pt x="6080" y="4859"/>
                  </a:lnTo>
                  <a:lnTo>
                    <a:pt x="5948" y="4991"/>
                  </a:lnTo>
                  <a:lnTo>
                    <a:pt x="5815" y="5124"/>
                  </a:lnTo>
                  <a:lnTo>
                    <a:pt x="5655" y="5230"/>
                  </a:lnTo>
                  <a:lnTo>
                    <a:pt x="5470" y="5310"/>
                  </a:lnTo>
                  <a:lnTo>
                    <a:pt x="5310" y="5390"/>
                  </a:lnTo>
                  <a:lnTo>
                    <a:pt x="5125" y="5443"/>
                  </a:lnTo>
                  <a:lnTo>
                    <a:pt x="4912" y="5469"/>
                  </a:lnTo>
                  <a:lnTo>
                    <a:pt x="4726" y="5469"/>
                  </a:lnTo>
                  <a:lnTo>
                    <a:pt x="4540" y="5443"/>
                  </a:lnTo>
                  <a:lnTo>
                    <a:pt x="4328" y="5390"/>
                  </a:lnTo>
                  <a:lnTo>
                    <a:pt x="4142" y="5310"/>
                  </a:lnTo>
                  <a:lnTo>
                    <a:pt x="4009" y="5283"/>
                  </a:lnTo>
                  <a:lnTo>
                    <a:pt x="3877" y="5310"/>
                  </a:lnTo>
                  <a:lnTo>
                    <a:pt x="3797" y="5363"/>
                  </a:lnTo>
                  <a:lnTo>
                    <a:pt x="3717" y="5469"/>
                  </a:lnTo>
                  <a:lnTo>
                    <a:pt x="3691" y="5576"/>
                  </a:lnTo>
                  <a:lnTo>
                    <a:pt x="3717" y="5682"/>
                  </a:lnTo>
                  <a:lnTo>
                    <a:pt x="3770" y="5761"/>
                  </a:lnTo>
                  <a:lnTo>
                    <a:pt x="4195" y="6345"/>
                  </a:lnTo>
                  <a:lnTo>
                    <a:pt x="4222" y="6399"/>
                  </a:lnTo>
                  <a:lnTo>
                    <a:pt x="4195" y="6452"/>
                  </a:lnTo>
                  <a:lnTo>
                    <a:pt x="4169" y="6478"/>
                  </a:lnTo>
                  <a:lnTo>
                    <a:pt x="4142" y="6505"/>
                  </a:lnTo>
                  <a:lnTo>
                    <a:pt x="4089" y="6531"/>
                  </a:lnTo>
                  <a:lnTo>
                    <a:pt x="2815" y="6531"/>
                  </a:lnTo>
                  <a:lnTo>
                    <a:pt x="2762" y="6505"/>
                  </a:lnTo>
                  <a:lnTo>
                    <a:pt x="2735" y="6478"/>
                  </a:lnTo>
                  <a:lnTo>
                    <a:pt x="2709" y="6452"/>
                  </a:lnTo>
                  <a:lnTo>
                    <a:pt x="2682" y="6399"/>
                  </a:lnTo>
                  <a:lnTo>
                    <a:pt x="2709" y="6345"/>
                  </a:lnTo>
                  <a:lnTo>
                    <a:pt x="3133" y="5761"/>
                  </a:lnTo>
                  <a:lnTo>
                    <a:pt x="3186" y="5682"/>
                  </a:lnTo>
                  <a:lnTo>
                    <a:pt x="3213" y="5576"/>
                  </a:lnTo>
                  <a:lnTo>
                    <a:pt x="3186" y="5469"/>
                  </a:lnTo>
                  <a:lnTo>
                    <a:pt x="3107" y="5363"/>
                  </a:lnTo>
                  <a:lnTo>
                    <a:pt x="3027" y="5310"/>
                  </a:lnTo>
                  <a:lnTo>
                    <a:pt x="2894" y="5283"/>
                  </a:lnTo>
                  <a:lnTo>
                    <a:pt x="2762" y="5310"/>
                  </a:lnTo>
                  <a:lnTo>
                    <a:pt x="2602" y="5390"/>
                  </a:lnTo>
                  <a:lnTo>
                    <a:pt x="2443" y="5416"/>
                  </a:lnTo>
                  <a:lnTo>
                    <a:pt x="2257" y="5443"/>
                  </a:lnTo>
                  <a:lnTo>
                    <a:pt x="2098" y="5469"/>
                  </a:lnTo>
                  <a:lnTo>
                    <a:pt x="1992" y="5469"/>
                  </a:lnTo>
                  <a:lnTo>
                    <a:pt x="1700" y="5416"/>
                  </a:lnTo>
                  <a:lnTo>
                    <a:pt x="1408" y="5310"/>
                  </a:lnTo>
                  <a:lnTo>
                    <a:pt x="1169" y="5177"/>
                  </a:lnTo>
                  <a:lnTo>
                    <a:pt x="956" y="4991"/>
                  </a:lnTo>
                  <a:lnTo>
                    <a:pt x="770" y="4753"/>
                  </a:lnTo>
                  <a:lnTo>
                    <a:pt x="611" y="4514"/>
                  </a:lnTo>
                  <a:lnTo>
                    <a:pt x="531" y="4222"/>
                  </a:lnTo>
                  <a:lnTo>
                    <a:pt x="478" y="3929"/>
                  </a:lnTo>
                  <a:lnTo>
                    <a:pt x="478" y="3850"/>
                  </a:lnTo>
                  <a:lnTo>
                    <a:pt x="505" y="3584"/>
                  </a:lnTo>
                  <a:lnTo>
                    <a:pt x="558" y="3345"/>
                  </a:lnTo>
                  <a:lnTo>
                    <a:pt x="664" y="3106"/>
                  </a:lnTo>
                  <a:lnTo>
                    <a:pt x="797" y="2894"/>
                  </a:lnTo>
                  <a:lnTo>
                    <a:pt x="983" y="2708"/>
                  </a:lnTo>
                  <a:lnTo>
                    <a:pt x="1169" y="2522"/>
                  </a:lnTo>
                  <a:lnTo>
                    <a:pt x="1408" y="2390"/>
                  </a:lnTo>
                  <a:lnTo>
                    <a:pt x="1647" y="2310"/>
                  </a:lnTo>
                  <a:lnTo>
                    <a:pt x="1726" y="2283"/>
                  </a:lnTo>
                  <a:lnTo>
                    <a:pt x="1779" y="2230"/>
                  </a:lnTo>
                  <a:lnTo>
                    <a:pt x="1806" y="2151"/>
                  </a:lnTo>
                  <a:lnTo>
                    <a:pt x="1832" y="2071"/>
                  </a:lnTo>
                  <a:lnTo>
                    <a:pt x="1832" y="1912"/>
                  </a:lnTo>
                  <a:lnTo>
                    <a:pt x="1859" y="1752"/>
                  </a:lnTo>
                  <a:lnTo>
                    <a:pt x="1965" y="1460"/>
                  </a:lnTo>
                  <a:lnTo>
                    <a:pt x="2098" y="1195"/>
                  </a:lnTo>
                  <a:lnTo>
                    <a:pt x="2310" y="956"/>
                  </a:lnTo>
                  <a:lnTo>
                    <a:pt x="2549" y="770"/>
                  </a:lnTo>
                  <a:lnTo>
                    <a:pt x="2815" y="611"/>
                  </a:lnTo>
                  <a:lnTo>
                    <a:pt x="3107" y="531"/>
                  </a:lnTo>
                  <a:lnTo>
                    <a:pt x="3266" y="505"/>
                  </a:lnTo>
                  <a:lnTo>
                    <a:pt x="3425" y="478"/>
                  </a:lnTo>
                  <a:lnTo>
                    <a:pt x="3638" y="505"/>
                  </a:lnTo>
                  <a:lnTo>
                    <a:pt x="3850" y="531"/>
                  </a:lnTo>
                  <a:lnTo>
                    <a:pt x="4036" y="611"/>
                  </a:lnTo>
                  <a:lnTo>
                    <a:pt x="4222" y="690"/>
                  </a:lnTo>
                  <a:lnTo>
                    <a:pt x="4408" y="823"/>
                  </a:lnTo>
                  <a:lnTo>
                    <a:pt x="4567" y="956"/>
                  </a:lnTo>
                  <a:lnTo>
                    <a:pt x="4700" y="1089"/>
                  </a:lnTo>
                  <a:lnTo>
                    <a:pt x="4806" y="1275"/>
                  </a:lnTo>
                  <a:lnTo>
                    <a:pt x="4859" y="1328"/>
                  </a:lnTo>
                  <a:lnTo>
                    <a:pt x="4912" y="1354"/>
                  </a:lnTo>
                  <a:lnTo>
                    <a:pt x="4965" y="1381"/>
                  </a:lnTo>
                  <a:lnTo>
                    <a:pt x="5098" y="1381"/>
                  </a:lnTo>
                  <a:lnTo>
                    <a:pt x="5151" y="1354"/>
                  </a:lnTo>
                  <a:lnTo>
                    <a:pt x="5231" y="1301"/>
                  </a:lnTo>
                  <a:lnTo>
                    <a:pt x="5257" y="1221"/>
                  </a:lnTo>
                  <a:lnTo>
                    <a:pt x="5257" y="1115"/>
                  </a:lnTo>
                  <a:lnTo>
                    <a:pt x="5231" y="1036"/>
                  </a:lnTo>
                  <a:lnTo>
                    <a:pt x="5071" y="797"/>
                  </a:lnTo>
                  <a:lnTo>
                    <a:pt x="4912" y="611"/>
                  </a:lnTo>
                  <a:lnTo>
                    <a:pt x="4700" y="425"/>
                  </a:lnTo>
                  <a:lnTo>
                    <a:pt x="4487" y="292"/>
                  </a:lnTo>
                  <a:lnTo>
                    <a:pt x="4248" y="159"/>
                  </a:lnTo>
                  <a:lnTo>
                    <a:pt x="3983" y="80"/>
                  </a:lnTo>
                  <a:lnTo>
                    <a:pt x="3717" y="27"/>
                  </a:lnTo>
                  <a:lnTo>
                    <a:pt x="34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3353675" y="4269900"/>
              <a:ext cx="172600" cy="150675"/>
            </a:xfrm>
            <a:custGeom>
              <a:avLst/>
              <a:gdLst/>
              <a:ahLst/>
              <a:cxnLst/>
              <a:rect l="l" t="t" r="r" b="b"/>
              <a:pathLst>
                <a:path w="6904" h="6027" extrusionOk="0">
                  <a:moveTo>
                    <a:pt x="2098" y="0"/>
                  </a:moveTo>
                  <a:lnTo>
                    <a:pt x="1885" y="27"/>
                  </a:lnTo>
                  <a:lnTo>
                    <a:pt x="1673" y="53"/>
                  </a:lnTo>
                  <a:lnTo>
                    <a:pt x="1461" y="107"/>
                  </a:lnTo>
                  <a:lnTo>
                    <a:pt x="1275" y="186"/>
                  </a:lnTo>
                  <a:lnTo>
                    <a:pt x="1062" y="292"/>
                  </a:lnTo>
                  <a:lnTo>
                    <a:pt x="876" y="425"/>
                  </a:lnTo>
                  <a:lnTo>
                    <a:pt x="717" y="558"/>
                  </a:lnTo>
                  <a:lnTo>
                    <a:pt x="558" y="717"/>
                  </a:lnTo>
                  <a:lnTo>
                    <a:pt x="425" y="876"/>
                  </a:lnTo>
                  <a:lnTo>
                    <a:pt x="319" y="1036"/>
                  </a:lnTo>
                  <a:lnTo>
                    <a:pt x="213" y="1222"/>
                  </a:lnTo>
                  <a:lnTo>
                    <a:pt x="133" y="1407"/>
                  </a:lnTo>
                  <a:lnTo>
                    <a:pt x="80" y="1593"/>
                  </a:lnTo>
                  <a:lnTo>
                    <a:pt x="27" y="1779"/>
                  </a:lnTo>
                  <a:lnTo>
                    <a:pt x="0" y="1992"/>
                  </a:lnTo>
                  <a:lnTo>
                    <a:pt x="0" y="2204"/>
                  </a:lnTo>
                  <a:lnTo>
                    <a:pt x="0" y="2416"/>
                  </a:lnTo>
                  <a:lnTo>
                    <a:pt x="27" y="2629"/>
                  </a:lnTo>
                  <a:lnTo>
                    <a:pt x="80" y="2841"/>
                  </a:lnTo>
                  <a:lnTo>
                    <a:pt x="160" y="3053"/>
                  </a:lnTo>
                  <a:lnTo>
                    <a:pt x="239" y="3266"/>
                  </a:lnTo>
                  <a:lnTo>
                    <a:pt x="346" y="3452"/>
                  </a:lnTo>
                  <a:lnTo>
                    <a:pt x="478" y="3638"/>
                  </a:lnTo>
                  <a:lnTo>
                    <a:pt x="638" y="3823"/>
                  </a:lnTo>
                  <a:lnTo>
                    <a:pt x="2257" y="5523"/>
                  </a:lnTo>
                  <a:lnTo>
                    <a:pt x="2390" y="5629"/>
                  </a:lnTo>
                  <a:lnTo>
                    <a:pt x="2523" y="5735"/>
                  </a:lnTo>
                  <a:lnTo>
                    <a:pt x="2655" y="5815"/>
                  </a:lnTo>
                  <a:lnTo>
                    <a:pt x="2815" y="5894"/>
                  </a:lnTo>
                  <a:lnTo>
                    <a:pt x="2974" y="5947"/>
                  </a:lnTo>
                  <a:lnTo>
                    <a:pt x="3133" y="6000"/>
                  </a:lnTo>
                  <a:lnTo>
                    <a:pt x="3292" y="6000"/>
                  </a:lnTo>
                  <a:lnTo>
                    <a:pt x="3452" y="6027"/>
                  </a:lnTo>
                  <a:lnTo>
                    <a:pt x="3611" y="6000"/>
                  </a:lnTo>
                  <a:lnTo>
                    <a:pt x="3770" y="6000"/>
                  </a:lnTo>
                  <a:lnTo>
                    <a:pt x="3930" y="5947"/>
                  </a:lnTo>
                  <a:lnTo>
                    <a:pt x="4062" y="5894"/>
                  </a:lnTo>
                  <a:lnTo>
                    <a:pt x="4222" y="5815"/>
                  </a:lnTo>
                  <a:lnTo>
                    <a:pt x="4354" y="5735"/>
                  </a:lnTo>
                  <a:lnTo>
                    <a:pt x="4487" y="5629"/>
                  </a:lnTo>
                  <a:lnTo>
                    <a:pt x="4620" y="5523"/>
                  </a:lnTo>
                  <a:lnTo>
                    <a:pt x="6266" y="3823"/>
                  </a:lnTo>
                  <a:lnTo>
                    <a:pt x="6399" y="3638"/>
                  </a:lnTo>
                  <a:lnTo>
                    <a:pt x="6531" y="3452"/>
                  </a:lnTo>
                  <a:lnTo>
                    <a:pt x="6638" y="3266"/>
                  </a:lnTo>
                  <a:lnTo>
                    <a:pt x="6744" y="3053"/>
                  </a:lnTo>
                  <a:lnTo>
                    <a:pt x="6797" y="2841"/>
                  </a:lnTo>
                  <a:lnTo>
                    <a:pt x="6850" y="2629"/>
                  </a:lnTo>
                  <a:lnTo>
                    <a:pt x="6903" y="2416"/>
                  </a:lnTo>
                  <a:lnTo>
                    <a:pt x="6903" y="2204"/>
                  </a:lnTo>
                  <a:lnTo>
                    <a:pt x="6903" y="1992"/>
                  </a:lnTo>
                  <a:lnTo>
                    <a:pt x="6877" y="1779"/>
                  </a:lnTo>
                  <a:lnTo>
                    <a:pt x="6824" y="1593"/>
                  </a:lnTo>
                  <a:lnTo>
                    <a:pt x="6744" y="1407"/>
                  </a:lnTo>
                  <a:lnTo>
                    <a:pt x="6691" y="1222"/>
                  </a:lnTo>
                  <a:lnTo>
                    <a:pt x="6585" y="1036"/>
                  </a:lnTo>
                  <a:lnTo>
                    <a:pt x="6478" y="876"/>
                  </a:lnTo>
                  <a:lnTo>
                    <a:pt x="6346" y="717"/>
                  </a:lnTo>
                  <a:lnTo>
                    <a:pt x="6186" y="558"/>
                  </a:lnTo>
                  <a:lnTo>
                    <a:pt x="6001" y="425"/>
                  </a:lnTo>
                  <a:lnTo>
                    <a:pt x="5815" y="292"/>
                  </a:lnTo>
                  <a:lnTo>
                    <a:pt x="5629" y="186"/>
                  </a:lnTo>
                  <a:lnTo>
                    <a:pt x="5416" y="107"/>
                  </a:lnTo>
                  <a:lnTo>
                    <a:pt x="5204" y="53"/>
                  </a:lnTo>
                  <a:lnTo>
                    <a:pt x="4992" y="27"/>
                  </a:lnTo>
                  <a:lnTo>
                    <a:pt x="4779" y="0"/>
                  </a:lnTo>
                  <a:lnTo>
                    <a:pt x="4567" y="27"/>
                  </a:lnTo>
                  <a:lnTo>
                    <a:pt x="4381" y="53"/>
                  </a:lnTo>
                  <a:lnTo>
                    <a:pt x="4169" y="107"/>
                  </a:lnTo>
                  <a:lnTo>
                    <a:pt x="3983" y="160"/>
                  </a:lnTo>
                  <a:lnTo>
                    <a:pt x="3797" y="266"/>
                  </a:lnTo>
                  <a:lnTo>
                    <a:pt x="3611" y="372"/>
                  </a:lnTo>
                  <a:lnTo>
                    <a:pt x="3425" y="505"/>
                  </a:lnTo>
                  <a:lnTo>
                    <a:pt x="3292" y="664"/>
                  </a:lnTo>
                  <a:lnTo>
                    <a:pt x="3239" y="664"/>
                  </a:lnTo>
                  <a:lnTo>
                    <a:pt x="3186" y="691"/>
                  </a:lnTo>
                  <a:lnTo>
                    <a:pt x="3080" y="691"/>
                  </a:lnTo>
                  <a:lnTo>
                    <a:pt x="3000" y="744"/>
                  </a:lnTo>
                  <a:lnTo>
                    <a:pt x="2947" y="823"/>
                  </a:lnTo>
                  <a:lnTo>
                    <a:pt x="2921" y="930"/>
                  </a:lnTo>
                  <a:lnTo>
                    <a:pt x="2947" y="1009"/>
                  </a:lnTo>
                  <a:lnTo>
                    <a:pt x="3000" y="1089"/>
                  </a:lnTo>
                  <a:lnTo>
                    <a:pt x="3080" y="1142"/>
                  </a:lnTo>
                  <a:lnTo>
                    <a:pt x="3186" y="1168"/>
                  </a:lnTo>
                  <a:lnTo>
                    <a:pt x="3292" y="1168"/>
                  </a:lnTo>
                  <a:lnTo>
                    <a:pt x="3399" y="1115"/>
                  </a:lnTo>
                  <a:lnTo>
                    <a:pt x="3505" y="1089"/>
                  </a:lnTo>
                  <a:lnTo>
                    <a:pt x="3611" y="1009"/>
                  </a:lnTo>
                  <a:lnTo>
                    <a:pt x="3611" y="983"/>
                  </a:lnTo>
                  <a:lnTo>
                    <a:pt x="3744" y="876"/>
                  </a:lnTo>
                  <a:lnTo>
                    <a:pt x="3877" y="770"/>
                  </a:lnTo>
                  <a:lnTo>
                    <a:pt x="4009" y="691"/>
                  </a:lnTo>
                  <a:lnTo>
                    <a:pt x="4142" y="611"/>
                  </a:lnTo>
                  <a:lnTo>
                    <a:pt x="4301" y="558"/>
                  </a:lnTo>
                  <a:lnTo>
                    <a:pt x="4461" y="531"/>
                  </a:lnTo>
                  <a:lnTo>
                    <a:pt x="4620" y="505"/>
                  </a:lnTo>
                  <a:lnTo>
                    <a:pt x="4965" y="505"/>
                  </a:lnTo>
                  <a:lnTo>
                    <a:pt x="5124" y="531"/>
                  </a:lnTo>
                  <a:lnTo>
                    <a:pt x="5284" y="584"/>
                  </a:lnTo>
                  <a:lnTo>
                    <a:pt x="5443" y="638"/>
                  </a:lnTo>
                  <a:lnTo>
                    <a:pt x="5576" y="717"/>
                  </a:lnTo>
                  <a:lnTo>
                    <a:pt x="5735" y="797"/>
                  </a:lnTo>
                  <a:lnTo>
                    <a:pt x="5868" y="903"/>
                  </a:lnTo>
                  <a:lnTo>
                    <a:pt x="5974" y="1036"/>
                  </a:lnTo>
                  <a:lnTo>
                    <a:pt x="6160" y="1301"/>
                  </a:lnTo>
                  <a:lnTo>
                    <a:pt x="6319" y="1567"/>
                  </a:lnTo>
                  <a:lnTo>
                    <a:pt x="6399" y="1885"/>
                  </a:lnTo>
                  <a:lnTo>
                    <a:pt x="6425" y="2204"/>
                  </a:lnTo>
                  <a:lnTo>
                    <a:pt x="6399" y="2390"/>
                  </a:lnTo>
                  <a:lnTo>
                    <a:pt x="6372" y="2549"/>
                  </a:lnTo>
                  <a:lnTo>
                    <a:pt x="6346" y="2735"/>
                  </a:lnTo>
                  <a:lnTo>
                    <a:pt x="6293" y="2894"/>
                  </a:lnTo>
                  <a:lnTo>
                    <a:pt x="6213" y="3053"/>
                  </a:lnTo>
                  <a:lnTo>
                    <a:pt x="6133" y="3213"/>
                  </a:lnTo>
                  <a:lnTo>
                    <a:pt x="6027" y="3346"/>
                  </a:lnTo>
                  <a:lnTo>
                    <a:pt x="5921" y="3478"/>
                  </a:lnTo>
                  <a:lnTo>
                    <a:pt x="4275" y="5177"/>
                  </a:lnTo>
                  <a:lnTo>
                    <a:pt x="4089" y="5337"/>
                  </a:lnTo>
                  <a:lnTo>
                    <a:pt x="3903" y="5443"/>
                  </a:lnTo>
                  <a:lnTo>
                    <a:pt x="3664" y="5523"/>
                  </a:lnTo>
                  <a:lnTo>
                    <a:pt x="3452" y="5549"/>
                  </a:lnTo>
                  <a:lnTo>
                    <a:pt x="3213" y="5523"/>
                  </a:lnTo>
                  <a:lnTo>
                    <a:pt x="3000" y="5443"/>
                  </a:lnTo>
                  <a:lnTo>
                    <a:pt x="2788" y="5337"/>
                  </a:lnTo>
                  <a:lnTo>
                    <a:pt x="2629" y="5177"/>
                  </a:lnTo>
                  <a:lnTo>
                    <a:pt x="983" y="3478"/>
                  </a:lnTo>
                  <a:lnTo>
                    <a:pt x="876" y="3346"/>
                  </a:lnTo>
                  <a:lnTo>
                    <a:pt x="770" y="3213"/>
                  </a:lnTo>
                  <a:lnTo>
                    <a:pt x="691" y="3053"/>
                  </a:lnTo>
                  <a:lnTo>
                    <a:pt x="611" y="2894"/>
                  </a:lnTo>
                  <a:lnTo>
                    <a:pt x="558" y="2735"/>
                  </a:lnTo>
                  <a:lnTo>
                    <a:pt x="505" y="2549"/>
                  </a:lnTo>
                  <a:lnTo>
                    <a:pt x="478" y="2390"/>
                  </a:lnTo>
                  <a:lnTo>
                    <a:pt x="478" y="2204"/>
                  </a:lnTo>
                  <a:lnTo>
                    <a:pt x="505" y="1885"/>
                  </a:lnTo>
                  <a:lnTo>
                    <a:pt x="584" y="1567"/>
                  </a:lnTo>
                  <a:lnTo>
                    <a:pt x="717" y="1301"/>
                  </a:lnTo>
                  <a:lnTo>
                    <a:pt x="903" y="1036"/>
                  </a:lnTo>
                  <a:lnTo>
                    <a:pt x="1036" y="903"/>
                  </a:lnTo>
                  <a:lnTo>
                    <a:pt x="1169" y="797"/>
                  </a:lnTo>
                  <a:lnTo>
                    <a:pt x="1301" y="717"/>
                  </a:lnTo>
                  <a:lnTo>
                    <a:pt x="1461" y="638"/>
                  </a:lnTo>
                  <a:lnTo>
                    <a:pt x="1620" y="584"/>
                  </a:lnTo>
                  <a:lnTo>
                    <a:pt x="1779" y="531"/>
                  </a:lnTo>
                  <a:lnTo>
                    <a:pt x="1938" y="505"/>
                  </a:lnTo>
                  <a:lnTo>
                    <a:pt x="2337" y="505"/>
                  </a:lnTo>
                  <a:lnTo>
                    <a:pt x="2576" y="558"/>
                  </a:lnTo>
                  <a:lnTo>
                    <a:pt x="2708" y="558"/>
                  </a:lnTo>
                  <a:lnTo>
                    <a:pt x="2788" y="531"/>
                  </a:lnTo>
                  <a:lnTo>
                    <a:pt x="2841" y="478"/>
                  </a:lnTo>
                  <a:lnTo>
                    <a:pt x="2868" y="399"/>
                  </a:lnTo>
                  <a:lnTo>
                    <a:pt x="2868" y="292"/>
                  </a:lnTo>
                  <a:lnTo>
                    <a:pt x="2841" y="213"/>
                  </a:lnTo>
                  <a:lnTo>
                    <a:pt x="2788" y="133"/>
                  </a:lnTo>
                  <a:lnTo>
                    <a:pt x="2708" y="107"/>
                  </a:lnTo>
                  <a:lnTo>
                    <a:pt x="2416" y="27"/>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3472475" y="4119900"/>
              <a:ext cx="173275" cy="175250"/>
            </a:xfrm>
            <a:custGeom>
              <a:avLst/>
              <a:gdLst/>
              <a:ahLst/>
              <a:cxnLst/>
              <a:rect l="l" t="t" r="r" b="b"/>
              <a:pathLst>
                <a:path w="6931" h="7010" extrusionOk="0">
                  <a:moveTo>
                    <a:pt x="3585" y="505"/>
                  </a:moveTo>
                  <a:lnTo>
                    <a:pt x="3771" y="531"/>
                  </a:lnTo>
                  <a:lnTo>
                    <a:pt x="3930" y="584"/>
                  </a:lnTo>
                  <a:lnTo>
                    <a:pt x="4089" y="690"/>
                  </a:lnTo>
                  <a:lnTo>
                    <a:pt x="4249" y="797"/>
                  </a:lnTo>
                  <a:lnTo>
                    <a:pt x="5151" y="1726"/>
                  </a:lnTo>
                  <a:lnTo>
                    <a:pt x="5762" y="2363"/>
                  </a:lnTo>
                  <a:lnTo>
                    <a:pt x="6107" y="2735"/>
                  </a:lnTo>
                  <a:lnTo>
                    <a:pt x="6266" y="3000"/>
                  </a:lnTo>
                  <a:lnTo>
                    <a:pt x="6373" y="3266"/>
                  </a:lnTo>
                  <a:lnTo>
                    <a:pt x="6426" y="3558"/>
                  </a:lnTo>
                  <a:lnTo>
                    <a:pt x="6426" y="3850"/>
                  </a:lnTo>
                  <a:lnTo>
                    <a:pt x="6399" y="4142"/>
                  </a:lnTo>
                  <a:lnTo>
                    <a:pt x="6319" y="4434"/>
                  </a:lnTo>
                  <a:lnTo>
                    <a:pt x="6187" y="4699"/>
                  </a:lnTo>
                  <a:lnTo>
                    <a:pt x="6001" y="4938"/>
                  </a:lnTo>
                  <a:lnTo>
                    <a:pt x="5815" y="5098"/>
                  </a:lnTo>
                  <a:lnTo>
                    <a:pt x="5603" y="5257"/>
                  </a:lnTo>
                  <a:lnTo>
                    <a:pt x="5364" y="5363"/>
                  </a:lnTo>
                  <a:lnTo>
                    <a:pt x="5125" y="5443"/>
                  </a:lnTo>
                  <a:lnTo>
                    <a:pt x="4886" y="5469"/>
                  </a:lnTo>
                  <a:lnTo>
                    <a:pt x="4647" y="5469"/>
                  </a:lnTo>
                  <a:lnTo>
                    <a:pt x="4381" y="5416"/>
                  </a:lnTo>
                  <a:lnTo>
                    <a:pt x="4142" y="5337"/>
                  </a:lnTo>
                  <a:lnTo>
                    <a:pt x="4036" y="5310"/>
                  </a:lnTo>
                  <a:lnTo>
                    <a:pt x="3930" y="5310"/>
                  </a:lnTo>
                  <a:lnTo>
                    <a:pt x="3850" y="5337"/>
                  </a:lnTo>
                  <a:lnTo>
                    <a:pt x="3771" y="5416"/>
                  </a:lnTo>
                  <a:lnTo>
                    <a:pt x="3718" y="5496"/>
                  </a:lnTo>
                  <a:lnTo>
                    <a:pt x="3718" y="5602"/>
                  </a:lnTo>
                  <a:lnTo>
                    <a:pt x="3718" y="5708"/>
                  </a:lnTo>
                  <a:lnTo>
                    <a:pt x="3771" y="5788"/>
                  </a:lnTo>
                  <a:lnTo>
                    <a:pt x="4195" y="6345"/>
                  </a:lnTo>
                  <a:lnTo>
                    <a:pt x="4222" y="6399"/>
                  </a:lnTo>
                  <a:lnTo>
                    <a:pt x="4222" y="6452"/>
                  </a:lnTo>
                  <a:lnTo>
                    <a:pt x="4195" y="6505"/>
                  </a:lnTo>
                  <a:lnTo>
                    <a:pt x="4116" y="6531"/>
                  </a:lnTo>
                  <a:lnTo>
                    <a:pt x="2815" y="6531"/>
                  </a:lnTo>
                  <a:lnTo>
                    <a:pt x="2735" y="6505"/>
                  </a:lnTo>
                  <a:lnTo>
                    <a:pt x="2709" y="6452"/>
                  </a:lnTo>
                  <a:lnTo>
                    <a:pt x="2709" y="6399"/>
                  </a:lnTo>
                  <a:lnTo>
                    <a:pt x="2735" y="6345"/>
                  </a:lnTo>
                  <a:lnTo>
                    <a:pt x="3160" y="5788"/>
                  </a:lnTo>
                  <a:lnTo>
                    <a:pt x="3213" y="5708"/>
                  </a:lnTo>
                  <a:lnTo>
                    <a:pt x="3213" y="5602"/>
                  </a:lnTo>
                  <a:lnTo>
                    <a:pt x="3213" y="5496"/>
                  </a:lnTo>
                  <a:lnTo>
                    <a:pt x="3160" y="5416"/>
                  </a:lnTo>
                  <a:lnTo>
                    <a:pt x="3107" y="5363"/>
                  </a:lnTo>
                  <a:lnTo>
                    <a:pt x="3054" y="5337"/>
                  </a:lnTo>
                  <a:lnTo>
                    <a:pt x="2921" y="5310"/>
                  </a:lnTo>
                  <a:lnTo>
                    <a:pt x="2788" y="5337"/>
                  </a:lnTo>
                  <a:lnTo>
                    <a:pt x="2523" y="5416"/>
                  </a:lnTo>
                  <a:lnTo>
                    <a:pt x="2257" y="5469"/>
                  </a:lnTo>
                  <a:lnTo>
                    <a:pt x="1992" y="5469"/>
                  </a:lnTo>
                  <a:lnTo>
                    <a:pt x="1726" y="5416"/>
                  </a:lnTo>
                  <a:lnTo>
                    <a:pt x="1461" y="5310"/>
                  </a:lnTo>
                  <a:lnTo>
                    <a:pt x="1222" y="5177"/>
                  </a:lnTo>
                  <a:lnTo>
                    <a:pt x="1010" y="5018"/>
                  </a:lnTo>
                  <a:lnTo>
                    <a:pt x="824" y="4806"/>
                  </a:lnTo>
                  <a:lnTo>
                    <a:pt x="664" y="4540"/>
                  </a:lnTo>
                  <a:lnTo>
                    <a:pt x="558" y="4248"/>
                  </a:lnTo>
                  <a:lnTo>
                    <a:pt x="505" y="3929"/>
                  </a:lnTo>
                  <a:lnTo>
                    <a:pt x="505" y="3637"/>
                  </a:lnTo>
                  <a:lnTo>
                    <a:pt x="558" y="3345"/>
                  </a:lnTo>
                  <a:lnTo>
                    <a:pt x="638" y="3053"/>
                  </a:lnTo>
                  <a:lnTo>
                    <a:pt x="797" y="2761"/>
                  </a:lnTo>
                  <a:lnTo>
                    <a:pt x="1010" y="2522"/>
                  </a:lnTo>
                  <a:lnTo>
                    <a:pt x="2629" y="850"/>
                  </a:lnTo>
                  <a:lnTo>
                    <a:pt x="2841" y="664"/>
                  </a:lnTo>
                  <a:lnTo>
                    <a:pt x="3080" y="558"/>
                  </a:lnTo>
                  <a:lnTo>
                    <a:pt x="3319" y="505"/>
                  </a:lnTo>
                  <a:close/>
                  <a:moveTo>
                    <a:pt x="3426" y="0"/>
                  </a:moveTo>
                  <a:lnTo>
                    <a:pt x="3266" y="27"/>
                  </a:lnTo>
                  <a:lnTo>
                    <a:pt x="3080" y="53"/>
                  </a:lnTo>
                  <a:lnTo>
                    <a:pt x="2895" y="106"/>
                  </a:lnTo>
                  <a:lnTo>
                    <a:pt x="2735" y="186"/>
                  </a:lnTo>
                  <a:lnTo>
                    <a:pt x="2576" y="266"/>
                  </a:lnTo>
                  <a:lnTo>
                    <a:pt x="2417" y="372"/>
                  </a:lnTo>
                  <a:lnTo>
                    <a:pt x="2284" y="505"/>
                  </a:lnTo>
                  <a:lnTo>
                    <a:pt x="664" y="2204"/>
                  </a:lnTo>
                  <a:lnTo>
                    <a:pt x="532" y="2337"/>
                  </a:lnTo>
                  <a:lnTo>
                    <a:pt x="399" y="2496"/>
                  </a:lnTo>
                  <a:lnTo>
                    <a:pt x="293" y="2682"/>
                  </a:lnTo>
                  <a:lnTo>
                    <a:pt x="213" y="2841"/>
                  </a:lnTo>
                  <a:lnTo>
                    <a:pt x="133" y="3027"/>
                  </a:lnTo>
                  <a:lnTo>
                    <a:pt x="80" y="3213"/>
                  </a:lnTo>
                  <a:lnTo>
                    <a:pt x="54" y="3398"/>
                  </a:lnTo>
                  <a:lnTo>
                    <a:pt x="27" y="3611"/>
                  </a:lnTo>
                  <a:lnTo>
                    <a:pt x="1" y="3797"/>
                  </a:lnTo>
                  <a:lnTo>
                    <a:pt x="27" y="3983"/>
                  </a:lnTo>
                  <a:lnTo>
                    <a:pt x="54" y="4195"/>
                  </a:lnTo>
                  <a:lnTo>
                    <a:pt x="80" y="4381"/>
                  </a:lnTo>
                  <a:lnTo>
                    <a:pt x="160" y="4567"/>
                  </a:lnTo>
                  <a:lnTo>
                    <a:pt x="213" y="4726"/>
                  </a:lnTo>
                  <a:lnTo>
                    <a:pt x="319" y="4912"/>
                  </a:lnTo>
                  <a:lnTo>
                    <a:pt x="425" y="5071"/>
                  </a:lnTo>
                  <a:lnTo>
                    <a:pt x="664" y="5363"/>
                  </a:lnTo>
                  <a:lnTo>
                    <a:pt x="956" y="5576"/>
                  </a:lnTo>
                  <a:lnTo>
                    <a:pt x="1249" y="5761"/>
                  </a:lnTo>
                  <a:lnTo>
                    <a:pt x="1594" y="5894"/>
                  </a:lnTo>
                  <a:lnTo>
                    <a:pt x="1806" y="5921"/>
                  </a:lnTo>
                  <a:lnTo>
                    <a:pt x="2018" y="5947"/>
                  </a:lnTo>
                  <a:lnTo>
                    <a:pt x="2231" y="5947"/>
                  </a:lnTo>
                  <a:lnTo>
                    <a:pt x="2443" y="5921"/>
                  </a:lnTo>
                  <a:lnTo>
                    <a:pt x="2364" y="6027"/>
                  </a:lnTo>
                  <a:lnTo>
                    <a:pt x="2257" y="6186"/>
                  </a:lnTo>
                  <a:lnTo>
                    <a:pt x="2231" y="6345"/>
                  </a:lnTo>
                  <a:lnTo>
                    <a:pt x="2231" y="6505"/>
                  </a:lnTo>
                  <a:lnTo>
                    <a:pt x="2284" y="6664"/>
                  </a:lnTo>
                  <a:lnTo>
                    <a:pt x="2364" y="6797"/>
                  </a:lnTo>
                  <a:lnTo>
                    <a:pt x="2496" y="6903"/>
                  </a:lnTo>
                  <a:lnTo>
                    <a:pt x="2656" y="6983"/>
                  </a:lnTo>
                  <a:lnTo>
                    <a:pt x="2815" y="7009"/>
                  </a:lnTo>
                  <a:lnTo>
                    <a:pt x="4116" y="7009"/>
                  </a:lnTo>
                  <a:lnTo>
                    <a:pt x="4275" y="6983"/>
                  </a:lnTo>
                  <a:lnTo>
                    <a:pt x="4434" y="6903"/>
                  </a:lnTo>
                  <a:lnTo>
                    <a:pt x="4567" y="6797"/>
                  </a:lnTo>
                  <a:lnTo>
                    <a:pt x="4647" y="6664"/>
                  </a:lnTo>
                  <a:lnTo>
                    <a:pt x="4700" y="6505"/>
                  </a:lnTo>
                  <a:lnTo>
                    <a:pt x="4700" y="6345"/>
                  </a:lnTo>
                  <a:lnTo>
                    <a:pt x="4673" y="6186"/>
                  </a:lnTo>
                  <a:lnTo>
                    <a:pt x="4567" y="6027"/>
                  </a:lnTo>
                  <a:lnTo>
                    <a:pt x="4488" y="5921"/>
                  </a:lnTo>
                  <a:lnTo>
                    <a:pt x="4753" y="5947"/>
                  </a:lnTo>
                  <a:lnTo>
                    <a:pt x="5019" y="5947"/>
                  </a:lnTo>
                  <a:lnTo>
                    <a:pt x="5257" y="5894"/>
                  </a:lnTo>
                  <a:lnTo>
                    <a:pt x="5496" y="5841"/>
                  </a:lnTo>
                  <a:lnTo>
                    <a:pt x="5735" y="5735"/>
                  </a:lnTo>
                  <a:lnTo>
                    <a:pt x="5974" y="5602"/>
                  </a:lnTo>
                  <a:lnTo>
                    <a:pt x="6160" y="5443"/>
                  </a:lnTo>
                  <a:lnTo>
                    <a:pt x="6373" y="5257"/>
                  </a:lnTo>
                  <a:lnTo>
                    <a:pt x="6479" y="5098"/>
                  </a:lnTo>
                  <a:lnTo>
                    <a:pt x="6585" y="4938"/>
                  </a:lnTo>
                  <a:lnTo>
                    <a:pt x="6691" y="4779"/>
                  </a:lnTo>
                  <a:lnTo>
                    <a:pt x="6771" y="4620"/>
                  </a:lnTo>
                  <a:lnTo>
                    <a:pt x="6824" y="4434"/>
                  </a:lnTo>
                  <a:lnTo>
                    <a:pt x="6877" y="4248"/>
                  </a:lnTo>
                  <a:lnTo>
                    <a:pt x="6930" y="3876"/>
                  </a:lnTo>
                  <a:lnTo>
                    <a:pt x="6904" y="3505"/>
                  </a:lnTo>
                  <a:lnTo>
                    <a:pt x="6824" y="3133"/>
                  </a:lnTo>
                  <a:lnTo>
                    <a:pt x="6771" y="2947"/>
                  </a:lnTo>
                  <a:lnTo>
                    <a:pt x="6691" y="2788"/>
                  </a:lnTo>
                  <a:lnTo>
                    <a:pt x="6585" y="2602"/>
                  </a:lnTo>
                  <a:lnTo>
                    <a:pt x="6479" y="2443"/>
                  </a:lnTo>
                  <a:lnTo>
                    <a:pt x="6107" y="2044"/>
                  </a:lnTo>
                  <a:lnTo>
                    <a:pt x="5470" y="1354"/>
                  </a:lnTo>
                  <a:lnTo>
                    <a:pt x="4567" y="425"/>
                  </a:lnTo>
                  <a:lnTo>
                    <a:pt x="4302" y="239"/>
                  </a:lnTo>
                  <a:lnTo>
                    <a:pt x="4063" y="106"/>
                  </a:lnTo>
                  <a:lnTo>
                    <a:pt x="3824" y="53"/>
                  </a:lnTo>
                  <a:lnTo>
                    <a:pt x="3611" y="27"/>
                  </a:lnTo>
                  <a:lnTo>
                    <a:pt x="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45"/>
          <p:cNvSpPr/>
          <p:nvPr/>
        </p:nvSpPr>
        <p:spPr>
          <a:xfrm>
            <a:off x="1307446" y="2687163"/>
            <a:ext cx="411525" cy="355775"/>
          </a:xfrm>
          <a:custGeom>
            <a:avLst/>
            <a:gdLst/>
            <a:ahLst/>
            <a:cxnLst/>
            <a:rect l="l" t="t" r="r" b="b"/>
            <a:pathLst>
              <a:path w="16461" h="14231" extrusionOk="0">
                <a:moveTo>
                  <a:pt x="4885" y="1"/>
                </a:moveTo>
                <a:lnTo>
                  <a:pt x="4381" y="27"/>
                </a:lnTo>
                <a:lnTo>
                  <a:pt x="3903" y="107"/>
                </a:lnTo>
                <a:lnTo>
                  <a:pt x="3425" y="239"/>
                </a:lnTo>
                <a:lnTo>
                  <a:pt x="2947" y="425"/>
                </a:lnTo>
                <a:lnTo>
                  <a:pt x="2496" y="664"/>
                </a:lnTo>
                <a:lnTo>
                  <a:pt x="2071" y="930"/>
                </a:lnTo>
                <a:lnTo>
                  <a:pt x="1673" y="1275"/>
                </a:lnTo>
                <a:lnTo>
                  <a:pt x="1301" y="1647"/>
                </a:lnTo>
                <a:lnTo>
                  <a:pt x="1009" y="2018"/>
                </a:lnTo>
                <a:lnTo>
                  <a:pt x="743" y="2417"/>
                </a:lnTo>
                <a:lnTo>
                  <a:pt x="505" y="2815"/>
                </a:lnTo>
                <a:lnTo>
                  <a:pt x="319" y="3266"/>
                </a:lnTo>
                <a:lnTo>
                  <a:pt x="186" y="3717"/>
                </a:lnTo>
                <a:lnTo>
                  <a:pt x="80" y="4169"/>
                </a:lnTo>
                <a:lnTo>
                  <a:pt x="27" y="4620"/>
                </a:lnTo>
                <a:lnTo>
                  <a:pt x="0" y="5098"/>
                </a:lnTo>
                <a:lnTo>
                  <a:pt x="27" y="5602"/>
                </a:lnTo>
                <a:lnTo>
                  <a:pt x="106" y="6107"/>
                </a:lnTo>
                <a:lnTo>
                  <a:pt x="212" y="6611"/>
                </a:lnTo>
                <a:lnTo>
                  <a:pt x="398" y="7089"/>
                </a:lnTo>
                <a:lnTo>
                  <a:pt x="611" y="7567"/>
                </a:lnTo>
                <a:lnTo>
                  <a:pt x="850" y="8018"/>
                </a:lnTo>
                <a:lnTo>
                  <a:pt x="1168" y="8443"/>
                </a:lnTo>
                <a:lnTo>
                  <a:pt x="1513" y="8841"/>
                </a:lnTo>
                <a:lnTo>
                  <a:pt x="5575" y="13089"/>
                </a:lnTo>
                <a:lnTo>
                  <a:pt x="5841" y="13328"/>
                </a:lnTo>
                <a:lnTo>
                  <a:pt x="6160" y="13567"/>
                </a:lnTo>
                <a:lnTo>
                  <a:pt x="6478" y="13780"/>
                </a:lnTo>
                <a:lnTo>
                  <a:pt x="6823" y="13939"/>
                </a:lnTo>
                <a:lnTo>
                  <a:pt x="7168" y="14072"/>
                </a:lnTo>
                <a:lnTo>
                  <a:pt x="7514" y="14151"/>
                </a:lnTo>
                <a:lnTo>
                  <a:pt x="7859" y="14204"/>
                </a:lnTo>
                <a:lnTo>
                  <a:pt x="8230" y="14231"/>
                </a:lnTo>
                <a:lnTo>
                  <a:pt x="8602" y="14204"/>
                </a:lnTo>
                <a:lnTo>
                  <a:pt x="8974" y="14151"/>
                </a:lnTo>
                <a:lnTo>
                  <a:pt x="9319" y="14072"/>
                </a:lnTo>
                <a:lnTo>
                  <a:pt x="9664" y="13939"/>
                </a:lnTo>
                <a:lnTo>
                  <a:pt x="10009" y="13780"/>
                </a:lnTo>
                <a:lnTo>
                  <a:pt x="10328" y="13567"/>
                </a:lnTo>
                <a:lnTo>
                  <a:pt x="10620" y="13328"/>
                </a:lnTo>
                <a:lnTo>
                  <a:pt x="10912" y="13089"/>
                </a:lnTo>
                <a:lnTo>
                  <a:pt x="14974" y="8841"/>
                </a:lnTo>
                <a:lnTo>
                  <a:pt x="15186" y="8602"/>
                </a:lnTo>
                <a:lnTo>
                  <a:pt x="15399" y="8337"/>
                </a:lnTo>
                <a:lnTo>
                  <a:pt x="15638" y="7965"/>
                </a:lnTo>
                <a:lnTo>
                  <a:pt x="15850" y="7594"/>
                </a:lnTo>
                <a:lnTo>
                  <a:pt x="16036" y="7195"/>
                </a:lnTo>
                <a:lnTo>
                  <a:pt x="16195" y="6771"/>
                </a:lnTo>
                <a:lnTo>
                  <a:pt x="16301" y="6372"/>
                </a:lnTo>
                <a:lnTo>
                  <a:pt x="16408" y="5948"/>
                </a:lnTo>
                <a:lnTo>
                  <a:pt x="16461" y="5523"/>
                </a:lnTo>
                <a:lnTo>
                  <a:pt x="16461" y="5098"/>
                </a:lnTo>
                <a:lnTo>
                  <a:pt x="16434" y="4620"/>
                </a:lnTo>
                <a:lnTo>
                  <a:pt x="16381" y="4169"/>
                </a:lnTo>
                <a:lnTo>
                  <a:pt x="16275" y="3717"/>
                </a:lnTo>
                <a:lnTo>
                  <a:pt x="16142" y="3266"/>
                </a:lnTo>
                <a:lnTo>
                  <a:pt x="15956" y="2815"/>
                </a:lnTo>
                <a:lnTo>
                  <a:pt x="15744" y="2417"/>
                </a:lnTo>
                <a:lnTo>
                  <a:pt x="15478" y="2018"/>
                </a:lnTo>
                <a:lnTo>
                  <a:pt x="15186" y="1647"/>
                </a:lnTo>
                <a:lnTo>
                  <a:pt x="14788" y="1275"/>
                </a:lnTo>
                <a:lnTo>
                  <a:pt x="14390" y="930"/>
                </a:lnTo>
                <a:lnTo>
                  <a:pt x="13965" y="664"/>
                </a:lnTo>
                <a:lnTo>
                  <a:pt x="13514" y="425"/>
                </a:lnTo>
                <a:lnTo>
                  <a:pt x="13062" y="239"/>
                </a:lnTo>
                <a:lnTo>
                  <a:pt x="12584" y="107"/>
                </a:lnTo>
                <a:lnTo>
                  <a:pt x="12080" y="27"/>
                </a:lnTo>
                <a:lnTo>
                  <a:pt x="11602" y="1"/>
                </a:lnTo>
                <a:lnTo>
                  <a:pt x="11124" y="27"/>
                </a:lnTo>
                <a:lnTo>
                  <a:pt x="10646" y="107"/>
                </a:lnTo>
                <a:lnTo>
                  <a:pt x="10168" y="213"/>
                </a:lnTo>
                <a:lnTo>
                  <a:pt x="9717" y="372"/>
                </a:lnTo>
                <a:lnTo>
                  <a:pt x="9266" y="585"/>
                </a:lnTo>
                <a:lnTo>
                  <a:pt x="8841" y="850"/>
                </a:lnTo>
                <a:lnTo>
                  <a:pt x="8443" y="1142"/>
                </a:lnTo>
                <a:lnTo>
                  <a:pt x="8071" y="1514"/>
                </a:lnTo>
                <a:lnTo>
                  <a:pt x="7965" y="1567"/>
                </a:lnTo>
                <a:lnTo>
                  <a:pt x="7859" y="1620"/>
                </a:lnTo>
                <a:lnTo>
                  <a:pt x="7726" y="1673"/>
                </a:lnTo>
                <a:lnTo>
                  <a:pt x="7567" y="1673"/>
                </a:lnTo>
                <a:lnTo>
                  <a:pt x="7460" y="1700"/>
                </a:lnTo>
                <a:lnTo>
                  <a:pt x="7381" y="1753"/>
                </a:lnTo>
                <a:lnTo>
                  <a:pt x="7328" y="1832"/>
                </a:lnTo>
                <a:lnTo>
                  <a:pt x="7328" y="1912"/>
                </a:lnTo>
                <a:lnTo>
                  <a:pt x="7328" y="2018"/>
                </a:lnTo>
                <a:lnTo>
                  <a:pt x="7381" y="2098"/>
                </a:lnTo>
                <a:lnTo>
                  <a:pt x="7460" y="2124"/>
                </a:lnTo>
                <a:lnTo>
                  <a:pt x="7567" y="2151"/>
                </a:lnTo>
                <a:lnTo>
                  <a:pt x="7620" y="2151"/>
                </a:lnTo>
                <a:lnTo>
                  <a:pt x="7832" y="2124"/>
                </a:lnTo>
                <a:lnTo>
                  <a:pt x="8018" y="2071"/>
                </a:lnTo>
                <a:lnTo>
                  <a:pt x="8230" y="1992"/>
                </a:lnTo>
                <a:lnTo>
                  <a:pt x="8390" y="1859"/>
                </a:lnTo>
                <a:lnTo>
                  <a:pt x="8416" y="1859"/>
                </a:lnTo>
                <a:lnTo>
                  <a:pt x="8416" y="1832"/>
                </a:lnTo>
                <a:lnTo>
                  <a:pt x="8735" y="1540"/>
                </a:lnTo>
                <a:lnTo>
                  <a:pt x="9107" y="1248"/>
                </a:lnTo>
                <a:lnTo>
                  <a:pt x="9478" y="1036"/>
                </a:lnTo>
                <a:lnTo>
                  <a:pt x="9876" y="824"/>
                </a:lnTo>
                <a:lnTo>
                  <a:pt x="10275" y="691"/>
                </a:lnTo>
                <a:lnTo>
                  <a:pt x="10699" y="585"/>
                </a:lnTo>
                <a:lnTo>
                  <a:pt x="11151" y="505"/>
                </a:lnTo>
                <a:lnTo>
                  <a:pt x="11602" y="478"/>
                </a:lnTo>
                <a:lnTo>
                  <a:pt x="12053" y="505"/>
                </a:lnTo>
                <a:lnTo>
                  <a:pt x="12505" y="585"/>
                </a:lnTo>
                <a:lnTo>
                  <a:pt x="12930" y="691"/>
                </a:lnTo>
                <a:lnTo>
                  <a:pt x="13354" y="877"/>
                </a:lnTo>
                <a:lnTo>
                  <a:pt x="13753" y="1089"/>
                </a:lnTo>
                <a:lnTo>
                  <a:pt x="14124" y="1328"/>
                </a:lnTo>
                <a:lnTo>
                  <a:pt x="14469" y="1620"/>
                </a:lnTo>
                <a:lnTo>
                  <a:pt x="14815" y="1965"/>
                </a:lnTo>
                <a:lnTo>
                  <a:pt x="15080" y="2284"/>
                </a:lnTo>
                <a:lnTo>
                  <a:pt x="15319" y="2655"/>
                </a:lnTo>
                <a:lnTo>
                  <a:pt x="15505" y="3001"/>
                </a:lnTo>
                <a:lnTo>
                  <a:pt x="15691" y="3399"/>
                </a:lnTo>
                <a:lnTo>
                  <a:pt x="15823" y="3797"/>
                </a:lnTo>
                <a:lnTo>
                  <a:pt x="15903" y="4222"/>
                </a:lnTo>
                <a:lnTo>
                  <a:pt x="15956" y="4647"/>
                </a:lnTo>
                <a:lnTo>
                  <a:pt x="15983" y="5098"/>
                </a:lnTo>
                <a:lnTo>
                  <a:pt x="15956" y="5496"/>
                </a:lnTo>
                <a:lnTo>
                  <a:pt x="15930" y="5868"/>
                </a:lnTo>
                <a:lnTo>
                  <a:pt x="15850" y="6266"/>
                </a:lnTo>
                <a:lnTo>
                  <a:pt x="15744" y="6638"/>
                </a:lnTo>
                <a:lnTo>
                  <a:pt x="15585" y="7010"/>
                </a:lnTo>
                <a:lnTo>
                  <a:pt x="15425" y="7381"/>
                </a:lnTo>
                <a:lnTo>
                  <a:pt x="15239" y="7726"/>
                </a:lnTo>
                <a:lnTo>
                  <a:pt x="15000" y="8045"/>
                </a:lnTo>
                <a:lnTo>
                  <a:pt x="14815" y="8284"/>
                </a:lnTo>
                <a:lnTo>
                  <a:pt x="14629" y="8496"/>
                </a:lnTo>
                <a:lnTo>
                  <a:pt x="10540" y="12744"/>
                </a:lnTo>
                <a:lnTo>
                  <a:pt x="10301" y="12983"/>
                </a:lnTo>
                <a:lnTo>
                  <a:pt x="10062" y="13169"/>
                </a:lnTo>
                <a:lnTo>
                  <a:pt x="9770" y="13328"/>
                </a:lnTo>
                <a:lnTo>
                  <a:pt x="9505" y="13488"/>
                </a:lnTo>
                <a:lnTo>
                  <a:pt x="9186" y="13594"/>
                </a:lnTo>
                <a:lnTo>
                  <a:pt x="8894" y="13673"/>
                </a:lnTo>
                <a:lnTo>
                  <a:pt x="8576" y="13727"/>
                </a:lnTo>
                <a:lnTo>
                  <a:pt x="8230" y="13753"/>
                </a:lnTo>
                <a:lnTo>
                  <a:pt x="7912" y="13727"/>
                </a:lnTo>
                <a:lnTo>
                  <a:pt x="7593" y="13673"/>
                </a:lnTo>
                <a:lnTo>
                  <a:pt x="7275" y="13594"/>
                </a:lnTo>
                <a:lnTo>
                  <a:pt x="6983" y="13488"/>
                </a:lnTo>
                <a:lnTo>
                  <a:pt x="6691" y="13328"/>
                </a:lnTo>
                <a:lnTo>
                  <a:pt x="6425" y="13169"/>
                </a:lnTo>
                <a:lnTo>
                  <a:pt x="6160" y="12983"/>
                </a:lnTo>
                <a:lnTo>
                  <a:pt x="5921" y="12744"/>
                </a:lnTo>
                <a:lnTo>
                  <a:pt x="1859" y="8496"/>
                </a:lnTo>
                <a:lnTo>
                  <a:pt x="1540" y="8151"/>
                </a:lnTo>
                <a:lnTo>
                  <a:pt x="1274" y="7779"/>
                </a:lnTo>
                <a:lnTo>
                  <a:pt x="1036" y="7355"/>
                </a:lnTo>
                <a:lnTo>
                  <a:pt x="850" y="6930"/>
                </a:lnTo>
                <a:lnTo>
                  <a:pt x="690" y="6479"/>
                </a:lnTo>
                <a:lnTo>
                  <a:pt x="584" y="6027"/>
                </a:lnTo>
                <a:lnTo>
                  <a:pt x="505" y="5576"/>
                </a:lnTo>
                <a:lnTo>
                  <a:pt x="505" y="5098"/>
                </a:lnTo>
                <a:lnTo>
                  <a:pt x="505" y="4647"/>
                </a:lnTo>
                <a:lnTo>
                  <a:pt x="558" y="4222"/>
                </a:lnTo>
                <a:lnTo>
                  <a:pt x="664" y="3797"/>
                </a:lnTo>
                <a:lnTo>
                  <a:pt x="797" y="3399"/>
                </a:lnTo>
                <a:lnTo>
                  <a:pt x="956" y="3001"/>
                </a:lnTo>
                <a:lnTo>
                  <a:pt x="1168" y="2655"/>
                </a:lnTo>
                <a:lnTo>
                  <a:pt x="1381" y="2284"/>
                </a:lnTo>
                <a:lnTo>
                  <a:pt x="1673" y="1965"/>
                </a:lnTo>
                <a:lnTo>
                  <a:pt x="1991" y="1620"/>
                </a:lnTo>
                <a:lnTo>
                  <a:pt x="2363" y="1328"/>
                </a:lnTo>
                <a:lnTo>
                  <a:pt x="2735" y="1089"/>
                </a:lnTo>
                <a:lnTo>
                  <a:pt x="3133" y="877"/>
                </a:lnTo>
                <a:lnTo>
                  <a:pt x="3558" y="691"/>
                </a:lnTo>
                <a:lnTo>
                  <a:pt x="3982" y="585"/>
                </a:lnTo>
                <a:lnTo>
                  <a:pt x="4434" y="505"/>
                </a:lnTo>
                <a:lnTo>
                  <a:pt x="4885" y="478"/>
                </a:lnTo>
                <a:lnTo>
                  <a:pt x="5204" y="505"/>
                </a:lnTo>
                <a:lnTo>
                  <a:pt x="5549" y="532"/>
                </a:lnTo>
                <a:lnTo>
                  <a:pt x="5867" y="585"/>
                </a:lnTo>
                <a:lnTo>
                  <a:pt x="6186" y="691"/>
                </a:lnTo>
                <a:lnTo>
                  <a:pt x="6505" y="797"/>
                </a:lnTo>
                <a:lnTo>
                  <a:pt x="6797" y="930"/>
                </a:lnTo>
                <a:lnTo>
                  <a:pt x="7089" y="1063"/>
                </a:lnTo>
                <a:lnTo>
                  <a:pt x="7381" y="1248"/>
                </a:lnTo>
                <a:lnTo>
                  <a:pt x="7434" y="1275"/>
                </a:lnTo>
                <a:lnTo>
                  <a:pt x="7514" y="1301"/>
                </a:lnTo>
                <a:lnTo>
                  <a:pt x="7620" y="1275"/>
                </a:lnTo>
                <a:lnTo>
                  <a:pt x="7699" y="1195"/>
                </a:lnTo>
                <a:lnTo>
                  <a:pt x="7752" y="1116"/>
                </a:lnTo>
                <a:lnTo>
                  <a:pt x="7752" y="1009"/>
                </a:lnTo>
                <a:lnTo>
                  <a:pt x="7699" y="930"/>
                </a:lnTo>
                <a:lnTo>
                  <a:pt x="7646" y="850"/>
                </a:lnTo>
                <a:lnTo>
                  <a:pt x="7328" y="664"/>
                </a:lnTo>
                <a:lnTo>
                  <a:pt x="7009" y="478"/>
                </a:lnTo>
                <a:lnTo>
                  <a:pt x="6664" y="346"/>
                </a:lnTo>
                <a:lnTo>
                  <a:pt x="6319" y="213"/>
                </a:lnTo>
                <a:lnTo>
                  <a:pt x="5947" y="133"/>
                </a:lnTo>
                <a:lnTo>
                  <a:pt x="5602" y="54"/>
                </a:lnTo>
                <a:lnTo>
                  <a:pt x="5230" y="27"/>
                </a:lnTo>
                <a:lnTo>
                  <a:pt x="4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5068728" y="2659288"/>
            <a:ext cx="406225" cy="411525"/>
          </a:xfrm>
          <a:custGeom>
            <a:avLst/>
            <a:gdLst/>
            <a:ahLst/>
            <a:cxnLst/>
            <a:rect l="l" t="t" r="r" b="b"/>
            <a:pathLst>
              <a:path w="16249" h="16461" extrusionOk="0">
                <a:moveTo>
                  <a:pt x="8071" y="0"/>
                </a:moveTo>
                <a:lnTo>
                  <a:pt x="7620" y="27"/>
                </a:lnTo>
                <a:lnTo>
                  <a:pt x="7142" y="80"/>
                </a:lnTo>
                <a:lnTo>
                  <a:pt x="6717" y="213"/>
                </a:lnTo>
                <a:lnTo>
                  <a:pt x="6266" y="346"/>
                </a:lnTo>
                <a:lnTo>
                  <a:pt x="5868" y="531"/>
                </a:lnTo>
                <a:lnTo>
                  <a:pt x="5470" y="770"/>
                </a:lnTo>
                <a:lnTo>
                  <a:pt x="5124" y="1036"/>
                </a:lnTo>
                <a:lnTo>
                  <a:pt x="4779" y="1328"/>
                </a:lnTo>
                <a:lnTo>
                  <a:pt x="4461" y="1647"/>
                </a:lnTo>
                <a:lnTo>
                  <a:pt x="4195" y="1992"/>
                </a:lnTo>
                <a:lnTo>
                  <a:pt x="3956" y="2363"/>
                </a:lnTo>
                <a:lnTo>
                  <a:pt x="3744" y="2762"/>
                </a:lnTo>
                <a:lnTo>
                  <a:pt x="3585" y="3186"/>
                </a:lnTo>
                <a:lnTo>
                  <a:pt x="3452" y="3638"/>
                </a:lnTo>
                <a:lnTo>
                  <a:pt x="3346" y="4089"/>
                </a:lnTo>
                <a:lnTo>
                  <a:pt x="3319" y="4540"/>
                </a:lnTo>
                <a:lnTo>
                  <a:pt x="2947" y="4673"/>
                </a:lnTo>
                <a:lnTo>
                  <a:pt x="2629" y="4832"/>
                </a:lnTo>
                <a:lnTo>
                  <a:pt x="2284" y="5018"/>
                </a:lnTo>
                <a:lnTo>
                  <a:pt x="1992" y="5231"/>
                </a:lnTo>
                <a:lnTo>
                  <a:pt x="1700" y="5443"/>
                </a:lnTo>
                <a:lnTo>
                  <a:pt x="1408" y="5709"/>
                </a:lnTo>
                <a:lnTo>
                  <a:pt x="1169" y="5974"/>
                </a:lnTo>
                <a:lnTo>
                  <a:pt x="930" y="6266"/>
                </a:lnTo>
                <a:lnTo>
                  <a:pt x="717" y="6558"/>
                </a:lnTo>
                <a:lnTo>
                  <a:pt x="531" y="6877"/>
                </a:lnTo>
                <a:lnTo>
                  <a:pt x="372" y="7222"/>
                </a:lnTo>
                <a:lnTo>
                  <a:pt x="239" y="7567"/>
                </a:lnTo>
                <a:lnTo>
                  <a:pt x="133" y="7939"/>
                </a:lnTo>
                <a:lnTo>
                  <a:pt x="54" y="8310"/>
                </a:lnTo>
                <a:lnTo>
                  <a:pt x="0" y="8709"/>
                </a:lnTo>
                <a:lnTo>
                  <a:pt x="0" y="9107"/>
                </a:lnTo>
                <a:lnTo>
                  <a:pt x="0" y="9346"/>
                </a:lnTo>
                <a:lnTo>
                  <a:pt x="54" y="9771"/>
                </a:lnTo>
                <a:lnTo>
                  <a:pt x="133" y="10195"/>
                </a:lnTo>
                <a:lnTo>
                  <a:pt x="239" y="10620"/>
                </a:lnTo>
                <a:lnTo>
                  <a:pt x="399" y="11018"/>
                </a:lnTo>
                <a:lnTo>
                  <a:pt x="585" y="11390"/>
                </a:lnTo>
                <a:lnTo>
                  <a:pt x="823" y="11762"/>
                </a:lnTo>
                <a:lnTo>
                  <a:pt x="1089" y="12107"/>
                </a:lnTo>
                <a:lnTo>
                  <a:pt x="1381" y="12452"/>
                </a:lnTo>
                <a:lnTo>
                  <a:pt x="1700" y="12744"/>
                </a:lnTo>
                <a:lnTo>
                  <a:pt x="2045" y="13010"/>
                </a:lnTo>
                <a:lnTo>
                  <a:pt x="2416" y="13249"/>
                </a:lnTo>
                <a:lnTo>
                  <a:pt x="2788" y="13434"/>
                </a:lnTo>
                <a:lnTo>
                  <a:pt x="3186" y="13594"/>
                </a:lnTo>
                <a:lnTo>
                  <a:pt x="3611" y="13726"/>
                </a:lnTo>
                <a:lnTo>
                  <a:pt x="4036" y="13806"/>
                </a:lnTo>
                <a:lnTo>
                  <a:pt x="4461" y="13859"/>
                </a:lnTo>
                <a:lnTo>
                  <a:pt x="5204" y="13859"/>
                </a:lnTo>
                <a:lnTo>
                  <a:pt x="5655" y="13780"/>
                </a:lnTo>
                <a:lnTo>
                  <a:pt x="6080" y="13673"/>
                </a:lnTo>
                <a:lnTo>
                  <a:pt x="6505" y="13541"/>
                </a:lnTo>
                <a:lnTo>
                  <a:pt x="5655" y="14656"/>
                </a:lnTo>
                <a:lnTo>
                  <a:pt x="5549" y="14815"/>
                </a:lnTo>
                <a:lnTo>
                  <a:pt x="5470" y="14974"/>
                </a:lnTo>
                <a:lnTo>
                  <a:pt x="5443" y="15160"/>
                </a:lnTo>
                <a:lnTo>
                  <a:pt x="5416" y="15346"/>
                </a:lnTo>
                <a:lnTo>
                  <a:pt x="5443" y="15532"/>
                </a:lnTo>
                <a:lnTo>
                  <a:pt x="5496" y="15718"/>
                </a:lnTo>
                <a:lnTo>
                  <a:pt x="5576" y="15903"/>
                </a:lnTo>
                <a:lnTo>
                  <a:pt x="5682" y="16063"/>
                </a:lnTo>
                <a:lnTo>
                  <a:pt x="5815" y="16196"/>
                </a:lnTo>
                <a:lnTo>
                  <a:pt x="6001" y="16328"/>
                </a:lnTo>
                <a:lnTo>
                  <a:pt x="6186" y="16408"/>
                </a:lnTo>
                <a:lnTo>
                  <a:pt x="6372" y="16434"/>
                </a:lnTo>
                <a:lnTo>
                  <a:pt x="6532" y="16461"/>
                </a:lnTo>
                <a:lnTo>
                  <a:pt x="9717" y="16461"/>
                </a:lnTo>
                <a:lnTo>
                  <a:pt x="9930" y="16434"/>
                </a:lnTo>
                <a:lnTo>
                  <a:pt x="10169" y="16355"/>
                </a:lnTo>
                <a:lnTo>
                  <a:pt x="10355" y="16249"/>
                </a:lnTo>
                <a:lnTo>
                  <a:pt x="10514" y="16116"/>
                </a:lnTo>
                <a:lnTo>
                  <a:pt x="10647" y="15957"/>
                </a:lnTo>
                <a:lnTo>
                  <a:pt x="10726" y="15744"/>
                </a:lnTo>
                <a:lnTo>
                  <a:pt x="10806" y="15558"/>
                </a:lnTo>
                <a:lnTo>
                  <a:pt x="10806" y="15346"/>
                </a:lnTo>
                <a:lnTo>
                  <a:pt x="10806" y="15160"/>
                </a:lnTo>
                <a:lnTo>
                  <a:pt x="10753" y="14974"/>
                </a:lnTo>
                <a:lnTo>
                  <a:pt x="10673" y="14815"/>
                </a:lnTo>
                <a:lnTo>
                  <a:pt x="10567" y="14656"/>
                </a:lnTo>
                <a:lnTo>
                  <a:pt x="9717" y="13541"/>
                </a:lnTo>
                <a:lnTo>
                  <a:pt x="10142" y="13673"/>
                </a:lnTo>
                <a:lnTo>
                  <a:pt x="10594" y="13780"/>
                </a:lnTo>
                <a:lnTo>
                  <a:pt x="11018" y="13859"/>
                </a:lnTo>
                <a:lnTo>
                  <a:pt x="11629" y="13859"/>
                </a:lnTo>
                <a:lnTo>
                  <a:pt x="12080" y="13833"/>
                </a:lnTo>
                <a:lnTo>
                  <a:pt x="12505" y="13753"/>
                </a:lnTo>
                <a:lnTo>
                  <a:pt x="12930" y="13647"/>
                </a:lnTo>
                <a:lnTo>
                  <a:pt x="13355" y="13487"/>
                </a:lnTo>
                <a:lnTo>
                  <a:pt x="13753" y="13275"/>
                </a:lnTo>
                <a:lnTo>
                  <a:pt x="14125" y="13063"/>
                </a:lnTo>
                <a:lnTo>
                  <a:pt x="14470" y="12797"/>
                </a:lnTo>
                <a:lnTo>
                  <a:pt x="14815" y="12479"/>
                </a:lnTo>
                <a:lnTo>
                  <a:pt x="15134" y="12160"/>
                </a:lnTo>
                <a:lnTo>
                  <a:pt x="15399" y="11815"/>
                </a:lnTo>
                <a:lnTo>
                  <a:pt x="15638" y="11417"/>
                </a:lnTo>
                <a:lnTo>
                  <a:pt x="15824" y="11045"/>
                </a:lnTo>
                <a:lnTo>
                  <a:pt x="15983" y="10620"/>
                </a:lnTo>
                <a:lnTo>
                  <a:pt x="16116" y="10195"/>
                </a:lnTo>
                <a:lnTo>
                  <a:pt x="16196" y="9771"/>
                </a:lnTo>
                <a:lnTo>
                  <a:pt x="16249" y="9319"/>
                </a:lnTo>
                <a:lnTo>
                  <a:pt x="16249" y="9107"/>
                </a:lnTo>
                <a:lnTo>
                  <a:pt x="16222" y="8682"/>
                </a:lnTo>
                <a:lnTo>
                  <a:pt x="16169" y="8284"/>
                </a:lnTo>
                <a:lnTo>
                  <a:pt x="16089" y="7886"/>
                </a:lnTo>
                <a:lnTo>
                  <a:pt x="15983" y="7514"/>
                </a:lnTo>
                <a:lnTo>
                  <a:pt x="15824" y="7142"/>
                </a:lnTo>
                <a:lnTo>
                  <a:pt x="15665" y="6797"/>
                </a:lnTo>
                <a:lnTo>
                  <a:pt x="15452" y="6478"/>
                </a:lnTo>
                <a:lnTo>
                  <a:pt x="15240" y="6160"/>
                </a:lnTo>
                <a:lnTo>
                  <a:pt x="14974" y="5868"/>
                </a:lnTo>
                <a:lnTo>
                  <a:pt x="14709" y="5576"/>
                </a:lnTo>
                <a:lnTo>
                  <a:pt x="14417" y="5337"/>
                </a:lnTo>
                <a:lnTo>
                  <a:pt x="14098" y="5098"/>
                </a:lnTo>
                <a:lnTo>
                  <a:pt x="13753" y="4912"/>
                </a:lnTo>
                <a:lnTo>
                  <a:pt x="13408" y="4726"/>
                </a:lnTo>
                <a:lnTo>
                  <a:pt x="13036" y="4593"/>
                </a:lnTo>
                <a:lnTo>
                  <a:pt x="12664" y="4487"/>
                </a:lnTo>
                <a:lnTo>
                  <a:pt x="12611" y="4461"/>
                </a:lnTo>
                <a:lnTo>
                  <a:pt x="12505" y="4487"/>
                </a:lnTo>
                <a:lnTo>
                  <a:pt x="12426" y="4540"/>
                </a:lnTo>
                <a:lnTo>
                  <a:pt x="12399" y="4620"/>
                </a:lnTo>
                <a:lnTo>
                  <a:pt x="12372" y="4700"/>
                </a:lnTo>
                <a:lnTo>
                  <a:pt x="12372" y="4779"/>
                </a:lnTo>
                <a:lnTo>
                  <a:pt x="12426" y="4859"/>
                </a:lnTo>
                <a:lnTo>
                  <a:pt x="12479" y="4912"/>
                </a:lnTo>
                <a:lnTo>
                  <a:pt x="12558" y="4939"/>
                </a:lnTo>
                <a:lnTo>
                  <a:pt x="12903" y="5045"/>
                </a:lnTo>
                <a:lnTo>
                  <a:pt x="13222" y="5178"/>
                </a:lnTo>
                <a:lnTo>
                  <a:pt x="13541" y="5337"/>
                </a:lnTo>
                <a:lnTo>
                  <a:pt x="13859" y="5523"/>
                </a:lnTo>
                <a:lnTo>
                  <a:pt x="14125" y="5735"/>
                </a:lnTo>
                <a:lnTo>
                  <a:pt x="14390" y="5948"/>
                </a:lnTo>
                <a:lnTo>
                  <a:pt x="14629" y="6213"/>
                </a:lnTo>
                <a:lnTo>
                  <a:pt x="14868" y="6478"/>
                </a:lnTo>
                <a:lnTo>
                  <a:pt x="15054" y="6744"/>
                </a:lnTo>
                <a:lnTo>
                  <a:pt x="15240" y="7063"/>
                </a:lnTo>
                <a:lnTo>
                  <a:pt x="15399" y="7355"/>
                </a:lnTo>
                <a:lnTo>
                  <a:pt x="15532" y="7700"/>
                </a:lnTo>
                <a:lnTo>
                  <a:pt x="15638" y="8018"/>
                </a:lnTo>
                <a:lnTo>
                  <a:pt x="15691" y="8363"/>
                </a:lnTo>
                <a:lnTo>
                  <a:pt x="15744" y="8735"/>
                </a:lnTo>
                <a:lnTo>
                  <a:pt x="15771" y="9107"/>
                </a:lnTo>
                <a:lnTo>
                  <a:pt x="15744" y="9293"/>
                </a:lnTo>
                <a:lnTo>
                  <a:pt x="15718" y="9691"/>
                </a:lnTo>
                <a:lnTo>
                  <a:pt x="15638" y="10116"/>
                </a:lnTo>
                <a:lnTo>
                  <a:pt x="15532" y="10487"/>
                </a:lnTo>
                <a:lnTo>
                  <a:pt x="15372" y="10859"/>
                </a:lnTo>
                <a:lnTo>
                  <a:pt x="15187" y="11204"/>
                </a:lnTo>
                <a:lnTo>
                  <a:pt x="15001" y="11549"/>
                </a:lnTo>
                <a:lnTo>
                  <a:pt x="14735" y="11868"/>
                </a:lnTo>
                <a:lnTo>
                  <a:pt x="14470" y="12160"/>
                </a:lnTo>
                <a:lnTo>
                  <a:pt x="14178" y="12399"/>
                </a:lnTo>
                <a:lnTo>
                  <a:pt x="13886" y="12638"/>
                </a:lnTo>
                <a:lnTo>
                  <a:pt x="13541" y="12850"/>
                </a:lnTo>
                <a:lnTo>
                  <a:pt x="13169" y="13036"/>
                </a:lnTo>
                <a:lnTo>
                  <a:pt x="12797" y="13169"/>
                </a:lnTo>
                <a:lnTo>
                  <a:pt x="12426" y="13275"/>
                </a:lnTo>
                <a:lnTo>
                  <a:pt x="12027" y="13355"/>
                </a:lnTo>
                <a:lnTo>
                  <a:pt x="11602" y="13381"/>
                </a:lnTo>
                <a:lnTo>
                  <a:pt x="11470" y="13381"/>
                </a:lnTo>
                <a:lnTo>
                  <a:pt x="10992" y="13355"/>
                </a:lnTo>
                <a:lnTo>
                  <a:pt x="10541" y="13275"/>
                </a:lnTo>
                <a:lnTo>
                  <a:pt x="10089" y="13169"/>
                </a:lnTo>
                <a:lnTo>
                  <a:pt x="9638" y="12983"/>
                </a:lnTo>
                <a:lnTo>
                  <a:pt x="9558" y="12957"/>
                </a:lnTo>
                <a:lnTo>
                  <a:pt x="9479" y="12930"/>
                </a:lnTo>
                <a:lnTo>
                  <a:pt x="9319" y="12957"/>
                </a:lnTo>
                <a:lnTo>
                  <a:pt x="9186" y="13063"/>
                </a:lnTo>
                <a:lnTo>
                  <a:pt x="9107" y="13195"/>
                </a:lnTo>
                <a:lnTo>
                  <a:pt x="9080" y="13328"/>
                </a:lnTo>
                <a:lnTo>
                  <a:pt x="9080" y="13461"/>
                </a:lnTo>
                <a:lnTo>
                  <a:pt x="9160" y="13567"/>
                </a:lnTo>
                <a:lnTo>
                  <a:pt x="10195" y="14948"/>
                </a:lnTo>
                <a:lnTo>
                  <a:pt x="10248" y="15054"/>
                </a:lnTo>
                <a:lnTo>
                  <a:pt x="10302" y="15134"/>
                </a:lnTo>
                <a:lnTo>
                  <a:pt x="10328" y="15240"/>
                </a:lnTo>
                <a:lnTo>
                  <a:pt x="10328" y="15346"/>
                </a:lnTo>
                <a:lnTo>
                  <a:pt x="10328" y="15452"/>
                </a:lnTo>
                <a:lnTo>
                  <a:pt x="10302" y="15585"/>
                </a:lnTo>
                <a:lnTo>
                  <a:pt x="10222" y="15691"/>
                </a:lnTo>
                <a:lnTo>
                  <a:pt x="10169" y="15771"/>
                </a:lnTo>
                <a:lnTo>
                  <a:pt x="10063" y="15877"/>
                </a:lnTo>
                <a:lnTo>
                  <a:pt x="9956" y="15930"/>
                </a:lnTo>
                <a:lnTo>
                  <a:pt x="9824" y="15957"/>
                </a:lnTo>
                <a:lnTo>
                  <a:pt x="9717" y="15983"/>
                </a:lnTo>
                <a:lnTo>
                  <a:pt x="6532" y="15983"/>
                </a:lnTo>
                <a:lnTo>
                  <a:pt x="6425" y="15957"/>
                </a:lnTo>
                <a:lnTo>
                  <a:pt x="6319" y="15930"/>
                </a:lnTo>
                <a:lnTo>
                  <a:pt x="6213" y="15903"/>
                </a:lnTo>
                <a:lnTo>
                  <a:pt x="6133" y="15824"/>
                </a:lnTo>
                <a:lnTo>
                  <a:pt x="6054" y="15744"/>
                </a:lnTo>
                <a:lnTo>
                  <a:pt x="5974" y="15665"/>
                </a:lnTo>
                <a:lnTo>
                  <a:pt x="5947" y="15558"/>
                </a:lnTo>
                <a:lnTo>
                  <a:pt x="5921" y="15452"/>
                </a:lnTo>
                <a:lnTo>
                  <a:pt x="5894" y="15346"/>
                </a:lnTo>
                <a:lnTo>
                  <a:pt x="5921" y="15240"/>
                </a:lnTo>
                <a:lnTo>
                  <a:pt x="5947" y="15134"/>
                </a:lnTo>
                <a:lnTo>
                  <a:pt x="5974" y="15054"/>
                </a:lnTo>
                <a:lnTo>
                  <a:pt x="6027" y="14948"/>
                </a:lnTo>
                <a:lnTo>
                  <a:pt x="7089" y="13567"/>
                </a:lnTo>
                <a:lnTo>
                  <a:pt x="7142" y="13461"/>
                </a:lnTo>
                <a:lnTo>
                  <a:pt x="7169" y="13328"/>
                </a:lnTo>
                <a:lnTo>
                  <a:pt x="7142" y="13195"/>
                </a:lnTo>
                <a:lnTo>
                  <a:pt x="7063" y="13063"/>
                </a:lnTo>
                <a:lnTo>
                  <a:pt x="6930" y="12957"/>
                </a:lnTo>
                <a:lnTo>
                  <a:pt x="6771" y="12930"/>
                </a:lnTo>
                <a:lnTo>
                  <a:pt x="6691" y="12957"/>
                </a:lnTo>
                <a:lnTo>
                  <a:pt x="6585" y="12983"/>
                </a:lnTo>
                <a:lnTo>
                  <a:pt x="6160" y="13169"/>
                </a:lnTo>
                <a:lnTo>
                  <a:pt x="5709" y="13275"/>
                </a:lnTo>
                <a:lnTo>
                  <a:pt x="5231" y="13355"/>
                </a:lnTo>
                <a:lnTo>
                  <a:pt x="4779" y="13381"/>
                </a:lnTo>
                <a:lnTo>
                  <a:pt x="4487" y="13381"/>
                </a:lnTo>
                <a:lnTo>
                  <a:pt x="4089" y="13328"/>
                </a:lnTo>
                <a:lnTo>
                  <a:pt x="3691" y="13249"/>
                </a:lnTo>
                <a:lnTo>
                  <a:pt x="3319" y="13142"/>
                </a:lnTo>
                <a:lnTo>
                  <a:pt x="2947" y="12983"/>
                </a:lnTo>
                <a:lnTo>
                  <a:pt x="2629" y="12824"/>
                </a:lnTo>
                <a:lnTo>
                  <a:pt x="2284" y="12611"/>
                </a:lnTo>
                <a:lnTo>
                  <a:pt x="1992" y="12372"/>
                </a:lnTo>
                <a:lnTo>
                  <a:pt x="1700" y="12107"/>
                </a:lnTo>
                <a:lnTo>
                  <a:pt x="1461" y="11815"/>
                </a:lnTo>
                <a:lnTo>
                  <a:pt x="1222" y="11523"/>
                </a:lnTo>
                <a:lnTo>
                  <a:pt x="1009" y="11204"/>
                </a:lnTo>
                <a:lnTo>
                  <a:pt x="850" y="10859"/>
                </a:lnTo>
                <a:lnTo>
                  <a:pt x="717" y="10487"/>
                </a:lnTo>
                <a:lnTo>
                  <a:pt x="585" y="10116"/>
                </a:lnTo>
                <a:lnTo>
                  <a:pt x="531" y="9717"/>
                </a:lnTo>
                <a:lnTo>
                  <a:pt x="478" y="9319"/>
                </a:lnTo>
                <a:lnTo>
                  <a:pt x="478" y="9107"/>
                </a:lnTo>
                <a:lnTo>
                  <a:pt x="478" y="8735"/>
                </a:lnTo>
                <a:lnTo>
                  <a:pt x="531" y="8390"/>
                </a:lnTo>
                <a:lnTo>
                  <a:pt x="611" y="8045"/>
                </a:lnTo>
                <a:lnTo>
                  <a:pt x="717" y="7700"/>
                </a:lnTo>
                <a:lnTo>
                  <a:pt x="823" y="7381"/>
                </a:lnTo>
                <a:lnTo>
                  <a:pt x="983" y="7089"/>
                </a:lnTo>
                <a:lnTo>
                  <a:pt x="1142" y="6771"/>
                </a:lnTo>
                <a:lnTo>
                  <a:pt x="1354" y="6505"/>
                </a:lnTo>
                <a:lnTo>
                  <a:pt x="1567" y="6240"/>
                </a:lnTo>
                <a:lnTo>
                  <a:pt x="1806" y="6001"/>
                </a:lnTo>
                <a:lnTo>
                  <a:pt x="2071" y="5762"/>
                </a:lnTo>
                <a:lnTo>
                  <a:pt x="2337" y="5549"/>
                </a:lnTo>
                <a:lnTo>
                  <a:pt x="2629" y="5363"/>
                </a:lnTo>
                <a:lnTo>
                  <a:pt x="2947" y="5204"/>
                </a:lnTo>
                <a:lnTo>
                  <a:pt x="3266" y="5071"/>
                </a:lnTo>
                <a:lnTo>
                  <a:pt x="3611" y="4965"/>
                </a:lnTo>
                <a:lnTo>
                  <a:pt x="3691" y="4939"/>
                </a:lnTo>
                <a:lnTo>
                  <a:pt x="3744" y="4886"/>
                </a:lnTo>
                <a:lnTo>
                  <a:pt x="3770" y="4806"/>
                </a:lnTo>
                <a:lnTo>
                  <a:pt x="3797" y="4726"/>
                </a:lnTo>
                <a:lnTo>
                  <a:pt x="3824" y="4301"/>
                </a:lnTo>
                <a:lnTo>
                  <a:pt x="3877" y="3877"/>
                </a:lnTo>
                <a:lnTo>
                  <a:pt x="3983" y="3478"/>
                </a:lnTo>
                <a:lnTo>
                  <a:pt x="4142" y="3080"/>
                </a:lnTo>
                <a:lnTo>
                  <a:pt x="4328" y="2708"/>
                </a:lnTo>
                <a:lnTo>
                  <a:pt x="4540" y="2363"/>
                </a:lnTo>
                <a:lnTo>
                  <a:pt x="4779" y="2018"/>
                </a:lnTo>
                <a:lnTo>
                  <a:pt x="5071" y="1726"/>
                </a:lnTo>
                <a:lnTo>
                  <a:pt x="5363" y="1461"/>
                </a:lnTo>
                <a:lnTo>
                  <a:pt x="5709" y="1222"/>
                </a:lnTo>
                <a:lnTo>
                  <a:pt x="6054" y="983"/>
                </a:lnTo>
                <a:lnTo>
                  <a:pt x="6425" y="823"/>
                </a:lnTo>
                <a:lnTo>
                  <a:pt x="6824" y="664"/>
                </a:lnTo>
                <a:lnTo>
                  <a:pt x="7222" y="558"/>
                </a:lnTo>
                <a:lnTo>
                  <a:pt x="7647" y="505"/>
                </a:lnTo>
                <a:lnTo>
                  <a:pt x="8071" y="478"/>
                </a:lnTo>
                <a:lnTo>
                  <a:pt x="8443" y="505"/>
                </a:lnTo>
                <a:lnTo>
                  <a:pt x="8815" y="531"/>
                </a:lnTo>
                <a:lnTo>
                  <a:pt x="9186" y="611"/>
                </a:lnTo>
                <a:lnTo>
                  <a:pt x="9505" y="717"/>
                </a:lnTo>
                <a:lnTo>
                  <a:pt x="9850" y="850"/>
                </a:lnTo>
                <a:lnTo>
                  <a:pt x="10169" y="1009"/>
                </a:lnTo>
                <a:lnTo>
                  <a:pt x="10461" y="1195"/>
                </a:lnTo>
                <a:lnTo>
                  <a:pt x="10753" y="1408"/>
                </a:lnTo>
                <a:lnTo>
                  <a:pt x="11018" y="1647"/>
                </a:lnTo>
                <a:lnTo>
                  <a:pt x="11257" y="1885"/>
                </a:lnTo>
                <a:lnTo>
                  <a:pt x="11496" y="2178"/>
                </a:lnTo>
                <a:lnTo>
                  <a:pt x="11709" y="2470"/>
                </a:lnTo>
                <a:lnTo>
                  <a:pt x="11868" y="2762"/>
                </a:lnTo>
                <a:lnTo>
                  <a:pt x="12027" y="3107"/>
                </a:lnTo>
                <a:lnTo>
                  <a:pt x="12160" y="3452"/>
                </a:lnTo>
                <a:lnTo>
                  <a:pt x="12266" y="3797"/>
                </a:lnTo>
                <a:lnTo>
                  <a:pt x="12293" y="3877"/>
                </a:lnTo>
                <a:lnTo>
                  <a:pt x="12346" y="3930"/>
                </a:lnTo>
                <a:lnTo>
                  <a:pt x="12426" y="3983"/>
                </a:lnTo>
                <a:lnTo>
                  <a:pt x="12558" y="3983"/>
                </a:lnTo>
                <a:lnTo>
                  <a:pt x="12638" y="3956"/>
                </a:lnTo>
                <a:lnTo>
                  <a:pt x="12691" y="3877"/>
                </a:lnTo>
                <a:lnTo>
                  <a:pt x="12744" y="3797"/>
                </a:lnTo>
                <a:lnTo>
                  <a:pt x="12718" y="3691"/>
                </a:lnTo>
                <a:lnTo>
                  <a:pt x="12611" y="3319"/>
                </a:lnTo>
                <a:lnTo>
                  <a:pt x="12479" y="2947"/>
                </a:lnTo>
                <a:lnTo>
                  <a:pt x="12319" y="2576"/>
                </a:lnTo>
                <a:lnTo>
                  <a:pt x="12107" y="2231"/>
                </a:lnTo>
                <a:lnTo>
                  <a:pt x="11895" y="1912"/>
                </a:lnTo>
                <a:lnTo>
                  <a:pt x="11629" y="1593"/>
                </a:lnTo>
                <a:lnTo>
                  <a:pt x="11364" y="1301"/>
                </a:lnTo>
                <a:lnTo>
                  <a:pt x="11071" y="1062"/>
                </a:lnTo>
                <a:lnTo>
                  <a:pt x="10753" y="823"/>
                </a:lnTo>
                <a:lnTo>
                  <a:pt x="10408" y="611"/>
                </a:lnTo>
                <a:lnTo>
                  <a:pt x="10063" y="425"/>
                </a:lnTo>
                <a:lnTo>
                  <a:pt x="9691" y="293"/>
                </a:lnTo>
                <a:lnTo>
                  <a:pt x="9293" y="160"/>
                </a:lnTo>
                <a:lnTo>
                  <a:pt x="8894" y="80"/>
                </a:lnTo>
                <a:lnTo>
                  <a:pt x="8496" y="27"/>
                </a:lnTo>
                <a:lnTo>
                  <a:pt x="80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1310096" y="3804288"/>
            <a:ext cx="406225" cy="411525"/>
          </a:xfrm>
          <a:custGeom>
            <a:avLst/>
            <a:gdLst/>
            <a:ahLst/>
            <a:cxnLst/>
            <a:rect l="l" t="t" r="r" b="b"/>
            <a:pathLst>
              <a:path w="16249" h="16461" extrusionOk="0">
                <a:moveTo>
                  <a:pt x="7885" y="0"/>
                </a:moveTo>
                <a:lnTo>
                  <a:pt x="7514" y="54"/>
                </a:lnTo>
                <a:lnTo>
                  <a:pt x="7168" y="133"/>
                </a:lnTo>
                <a:lnTo>
                  <a:pt x="6850" y="239"/>
                </a:lnTo>
                <a:lnTo>
                  <a:pt x="6505" y="399"/>
                </a:lnTo>
                <a:lnTo>
                  <a:pt x="6186" y="585"/>
                </a:lnTo>
                <a:lnTo>
                  <a:pt x="5868" y="823"/>
                </a:lnTo>
                <a:lnTo>
                  <a:pt x="5602" y="1062"/>
                </a:lnTo>
                <a:lnTo>
                  <a:pt x="1513" y="5151"/>
                </a:lnTo>
                <a:lnTo>
                  <a:pt x="1168" y="5523"/>
                </a:lnTo>
                <a:lnTo>
                  <a:pt x="876" y="5948"/>
                </a:lnTo>
                <a:lnTo>
                  <a:pt x="611" y="6372"/>
                </a:lnTo>
                <a:lnTo>
                  <a:pt x="398" y="6850"/>
                </a:lnTo>
                <a:lnTo>
                  <a:pt x="239" y="7328"/>
                </a:lnTo>
                <a:lnTo>
                  <a:pt x="106" y="7806"/>
                </a:lnTo>
                <a:lnTo>
                  <a:pt x="27" y="8284"/>
                </a:lnTo>
                <a:lnTo>
                  <a:pt x="0" y="8788"/>
                </a:lnTo>
                <a:lnTo>
                  <a:pt x="0" y="9187"/>
                </a:lnTo>
                <a:lnTo>
                  <a:pt x="53" y="9585"/>
                </a:lnTo>
                <a:lnTo>
                  <a:pt x="106" y="9956"/>
                </a:lnTo>
                <a:lnTo>
                  <a:pt x="213" y="10328"/>
                </a:lnTo>
                <a:lnTo>
                  <a:pt x="345" y="10726"/>
                </a:lnTo>
                <a:lnTo>
                  <a:pt x="505" y="11072"/>
                </a:lnTo>
                <a:lnTo>
                  <a:pt x="690" y="11443"/>
                </a:lnTo>
                <a:lnTo>
                  <a:pt x="903" y="11762"/>
                </a:lnTo>
                <a:lnTo>
                  <a:pt x="1089" y="12001"/>
                </a:lnTo>
                <a:lnTo>
                  <a:pt x="1275" y="12240"/>
                </a:lnTo>
                <a:lnTo>
                  <a:pt x="1487" y="12452"/>
                </a:lnTo>
                <a:lnTo>
                  <a:pt x="1699" y="12638"/>
                </a:lnTo>
                <a:lnTo>
                  <a:pt x="1912" y="12824"/>
                </a:lnTo>
                <a:lnTo>
                  <a:pt x="2151" y="12983"/>
                </a:lnTo>
                <a:lnTo>
                  <a:pt x="2390" y="13142"/>
                </a:lnTo>
                <a:lnTo>
                  <a:pt x="2629" y="13275"/>
                </a:lnTo>
                <a:lnTo>
                  <a:pt x="2894" y="13408"/>
                </a:lnTo>
                <a:lnTo>
                  <a:pt x="3133" y="13514"/>
                </a:lnTo>
                <a:lnTo>
                  <a:pt x="3398" y="13594"/>
                </a:lnTo>
                <a:lnTo>
                  <a:pt x="3664" y="13673"/>
                </a:lnTo>
                <a:lnTo>
                  <a:pt x="3956" y="13753"/>
                </a:lnTo>
                <a:lnTo>
                  <a:pt x="4222" y="13780"/>
                </a:lnTo>
                <a:lnTo>
                  <a:pt x="4487" y="13806"/>
                </a:lnTo>
                <a:lnTo>
                  <a:pt x="4779" y="13833"/>
                </a:lnTo>
                <a:lnTo>
                  <a:pt x="5204" y="13806"/>
                </a:lnTo>
                <a:lnTo>
                  <a:pt x="5629" y="13753"/>
                </a:lnTo>
                <a:lnTo>
                  <a:pt x="6027" y="13673"/>
                </a:lnTo>
                <a:lnTo>
                  <a:pt x="6452" y="13541"/>
                </a:lnTo>
                <a:lnTo>
                  <a:pt x="5576" y="14603"/>
                </a:lnTo>
                <a:lnTo>
                  <a:pt x="5469" y="14762"/>
                </a:lnTo>
                <a:lnTo>
                  <a:pt x="5390" y="14948"/>
                </a:lnTo>
                <a:lnTo>
                  <a:pt x="5337" y="15107"/>
                </a:lnTo>
                <a:lnTo>
                  <a:pt x="5337" y="15293"/>
                </a:lnTo>
                <a:lnTo>
                  <a:pt x="5337" y="15505"/>
                </a:lnTo>
                <a:lnTo>
                  <a:pt x="5416" y="15718"/>
                </a:lnTo>
                <a:lnTo>
                  <a:pt x="5496" y="15903"/>
                </a:lnTo>
                <a:lnTo>
                  <a:pt x="5629" y="16063"/>
                </a:lnTo>
                <a:lnTo>
                  <a:pt x="5788" y="16222"/>
                </a:lnTo>
                <a:lnTo>
                  <a:pt x="5974" y="16328"/>
                </a:lnTo>
                <a:lnTo>
                  <a:pt x="6186" y="16381"/>
                </a:lnTo>
                <a:lnTo>
                  <a:pt x="6425" y="16408"/>
                </a:lnTo>
                <a:lnTo>
                  <a:pt x="9584" y="16461"/>
                </a:lnTo>
                <a:lnTo>
                  <a:pt x="9611" y="16461"/>
                </a:lnTo>
                <a:lnTo>
                  <a:pt x="9691" y="16434"/>
                </a:lnTo>
                <a:lnTo>
                  <a:pt x="9770" y="16408"/>
                </a:lnTo>
                <a:lnTo>
                  <a:pt x="9823" y="16328"/>
                </a:lnTo>
                <a:lnTo>
                  <a:pt x="9850" y="16222"/>
                </a:lnTo>
                <a:lnTo>
                  <a:pt x="9823" y="16142"/>
                </a:lnTo>
                <a:lnTo>
                  <a:pt x="9770" y="16063"/>
                </a:lnTo>
                <a:lnTo>
                  <a:pt x="9691" y="16010"/>
                </a:lnTo>
                <a:lnTo>
                  <a:pt x="9611" y="15983"/>
                </a:lnTo>
                <a:lnTo>
                  <a:pt x="6425" y="15930"/>
                </a:lnTo>
                <a:lnTo>
                  <a:pt x="6292" y="15930"/>
                </a:lnTo>
                <a:lnTo>
                  <a:pt x="6186" y="15877"/>
                </a:lnTo>
                <a:lnTo>
                  <a:pt x="6080" y="15824"/>
                </a:lnTo>
                <a:lnTo>
                  <a:pt x="5974" y="15744"/>
                </a:lnTo>
                <a:lnTo>
                  <a:pt x="5921" y="15638"/>
                </a:lnTo>
                <a:lnTo>
                  <a:pt x="5841" y="15532"/>
                </a:lnTo>
                <a:lnTo>
                  <a:pt x="5814" y="15426"/>
                </a:lnTo>
                <a:lnTo>
                  <a:pt x="5814" y="15293"/>
                </a:lnTo>
                <a:lnTo>
                  <a:pt x="5814" y="15187"/>
                </a:lnTo>
                <a:lnTo>
                  <a:pt x="5841" y="15107"/>
                </a:lnTo>
                <a:lnTo>
                  <a:pt x="5894" y="15001"/>
                </a:lnTo>
                <a:lnTo>
                  <a:pt x="5947" y="14921"/>
                </a:lnTo>
                <a:lnTo>
                  <a:pt x="7514" y="12983"/>
                </a:lnTo>
                <a:lnTo>
                  <a:pt x="7567" y="12930"/>
                </a:lnTo>
                <a:lnTo>
                  <a:pt x="7567" y="12877"/>
                </a:lnTo>
                <a:lnTo>
                  <a:pt x="7567" y="12797"/>
                </a:lnTo>
                <a:lnTo>
                  <a:pt x="7540" y="12744"/>
                </a:lnTo>
                <a:lnTo>
                  <a:pt x="7514" y="12664"/>
                </a:lnTo>
                <a:lnTo>
                  <a:pt x="7461" y="12638"/>
                </a:lnTo>
                <a:lnTo>
                  <a:pt x="7407" y="12611"/>
                </a:lnTo>
                <a:lnTo>
                  <a:pt x="7328" y="12585"/>
                </a:lnTo>
                <a:lnTo>
                  <a:pt x="7275" y="12611"/>
                </a:lnTo>
                <a:lnTo>
                  <a:pt x="7195" y="12638"/>
                </a:lnTo>
                <a:lnTo>
                  <a:pt x="6930" y="12797"/>
                </a:lnTo>
                <a:lnTo>
                  <a:pt x="6638" y="12957"/>
                </a:lnTo>
                <a:lnTo>
                  <a:pt x="6345" y="13063"/>
                </a:lnTo>
                <a:lnTo>
                  <a:pt x="6053" y="13169"/>
                </a:lnTo>
                <a:lnTo>
                  <a:pt x="5735" y="13249"/>
                </a:lnTo>
                <a:lnTo>
                  <a:pt x="5416" y="13302"/>
                </a:lnTo>
                <a:lnTo>
                  <a:pt x="5098" y="13328"/>
                </a:lnTo>
                <a:lnTo>
                  <a:pt x="4779" y="13355"/>
                </a:lnTo>
                <a:lnTo>
                  <a:pt x="4275" y="13302"/>
                </a:lnTo>
                <a:lnTo>
                  <a:pt x="3770" y="13195"/>
                </a:lnTo>
                <a:lnTo>
                  <a:pt x="3292" y="13063"/>
                </a:lnTo>
                <a:lnTo>
                  <a:pt x="2814" y="12850"/>
                </a:lnTo>
                <a:lnTo>
                  <a:pt x="2390" y="12585"/>
                </a:lnTo>
                <a:lnTo>
                  <a:pt x="1991" y="12266"/>
                </a:lnTo>
                <a:lnTo>
                  <a:pt x="1620" y="11895"/>
                </a:lnTo>
                <a:lnTo>
                  <a:pt x="1301" y="11496"/>
                </a:lnTo>
                <a:lnTo>
                  <a:pt x="1115" y="11204"/>
                </a:lnTo>
                <a:lnTo>
                  <a:pt x="929" y="10886"/>
                </a:lnTo>
                <a:lnTo>
                  <a:pt x="797" y="10567"/>
                </a:lnTo>
                <a:lnTo>
                  <a:pt x="664" y="10222"/>
                </a:lnTo>
                <a:lnTo>
                  <a:pt x="584" y="9877"/>
                </a:lnTo>
                <a:lnTo>
                  <a:pt x="531" y="9532"/>
                </a:lnTo>
                <a:lnTo>
                  <a:pt x="478" y="9160"/>
                </a:lnTo>
                <a:lnTo>
                  <a:pt x="478" y="8788"/>
                </a:lnTo>
                <a:lnTo>
                  <a:pt x="505" y="8337"/>
                </a:lnTo>
                <a:lnTo>
                  <a:pt x="584" y="7886"/>
                </a:lnTo>
                <a:lnTo>
                  <a:pt x="690" y="7434"/>
                </a:lnTo>
                <a:lnTo>
                  <a:pt x="850" y="7009"/>
                </a:lnTo>
                <a:lnTo>
                  <a:pt x="1062" y="6585"/>
                </a:lnTo>
                <a:lnTo>
                  <a:pt x="1275" y="6186"/>
                </a:lnTo>
                <a:lnTo>
                  <a:pt x="1567" y="5841"/>
                </a:lnTo>
                <a:lnTo>
                  <a:pt x="1859" y="5496"/>
                </a:lnTo>
                <a:lnTo>
                  <a:pt x="3425" y="3930"/>
                </a:lnTo>
                <a:lnTo>
                  <a:pt x="5947" y="1408"/>
                </a:lnTo>
                <a:lnTo>
                  <a:pt x="6186" y="1195"/>
                </a:lnTo>
                <a:lnTo>
                  <a:pt x="6425" y="1009"/>
                </a:lnTo>
                <a:lnTo>
                  <a:pt x="6717" y="850"/>
                </a:lnTo>
                <a:lnTo>
                  <a:pt x="6983" y="717"/>
                </a:lnTo>
                <a:lnTo>
                  <a:pt x="7301" y="611"/>
                </a:lnTo>
                <a:lnTo>
                  <a:pt x="7593" y="531"/>
                </a:lnTo>
                <a:lnTo>
                  <a:pt x="7912" y="478"/>
                </a:lnTo>
                <a:lnTo>
                  <a:pt x="8549" y="478"/>
                </a:lnTo>
                <a:lnTo>
                  <a:pt x="8629" y="505"/>
                </a:lnTo>
                <a:lnTo>
                  <a:pt x="8682" y="505"/>
                </a:lnTo>
                <a:lnTo>
                  <a:pt x="8921" y="558"/>
                </a:lnTo>
                <a:lnTo>
                  <a:pt x="9133" y="611"/>
                </a:lnTo>
                <a:lnTo>
                  <a:pt x="9372" y="691"/>
                </a:lnTo>
                <a:lnTo>
                  <a:pt x="9584" y="797"/>
                </a:lnTo>
                <a:lnTo>
                  <a:pt x="9797" y="903"/>
                </a:lnTo>
                <a:lnTo>
                  <a:pt x="9983" y="1036"/>
                </a:lnTo>
                <a:lnTo>
                  <a:pt x="10169" y="1169"/>
                </a:lnTo>
                <a:lnTo>
                  <a:pt x="10354" y="1328"/>
                </a:lnTo>
                <a:lnTo>
                  <a:pt x="11098" y="2098"/>
                </a:lnTo>
                <a:lnTo>
                  <a:pt x="13381" y="4514"/>
                </a:lnTo>
                <a:lnTo>
                  <a:pt x="14390" y="5602"/>
                </a:lnTo>
                <a:lnTo>
                  <a:pt x="14735" y="5974"/>
                </a:lnTo>
                <a:lnTo>
                  <a:pt x="14894" y="6186"/>
                </a:lnTo>
                <a:lnTo>
                  <a:pt x="15107" y="6505"/>
                </a:lnTo>
                <a:lnTo>
                  <a:pt x="15266" y="6824"/>
                </a:lnTo>
                <a:lnTo>
                  <a:pt x="15425" y="7169"/>
                </a:lnTo>
                <a:lnTo>
                  <a:pt x="15558" y="7540"/>
                </a:lnTo>
                <a:lnTo>
                  <a:pt x="15638" y="7886"/>
                </a:lnTo>
                <a:lnTo>
                  <a:pt x="15717" y="8257"/>
                </a:lnTo>
                <a:lnTo>
                  <a:pt x="15744" y="8629"/>
                </a:lnTo>
                <a:lnTo>
                  <a:pt x="15770" y="9001"/>
                </a:lnTo>
                <a:lnTo>
                  <a:pt x="15744" y="9425"/>
                </a:lnTo>
                <a:lnTo>
                  <a:pt x="15664" y="9850"/>
                </a:lnTo>
                <a:lnTo>
                  <a:pt x="15585" y="10248"/>
                </a:lnTo>
                <a:lnTo>
                  <a:pt x="15452" y="10647"/>
                </a:lnTo>
                <a:lnTo>
                  <a:pt x="15266" y="11018"/>
                </a:lnTo>
                <a:lnTo>
                  <a:pt x="15080" y="11390"/>
                </a:lnTo>
                <a:lnTo>
                  <a:pt x="14841" y="11735"/>
                </a:lnTo>
                <a:lnTo>
                  <a:pt x="14576" y="12027"/>
                </a:lnTo>
                <a:lnTo>
                  <a:pt x="14231" y="12346"/>
                </a:lnTo>
                <a:lnTo>
                  <a:pt x="13885" y="12638"/>
                </a:lnTo>
                <a:lnTo>
                  <a:pt x="13487" y="12877"/>
                </a:lnTo>
                <a:lnTo>
                  <a:pt x="13089" y="13089"/>
                </a:lnTo>
                <a:lnTo>
                  <a:pt x="12664" y="13249"/>
                </a:lnTo>
                <a:lnTo>
                  <a:pt x="12239" y="13355"/>
                </a:lnTo>
                <a:lnTo>
                  <a:pt x="11788" y="13408"/>
                </a:lnTo>
                <a:lnTo>
                  <a:pt x="11337" y="13434"/>
                </a:lnTo>
                <a:lnTo>
                  <a:pt x="11018" y="13408"/>
                </a:lnTo>
                <a:lnTo>
                  <a:pt x="10700" y="13381"/>
                </a:lnTo>
                <a:lnTo>
                  <a:pt x="10381" y="13302"/>
                </a:lnTo>
                <a:lnTo>
                  <a:pt x="10062" y="13222"/>
                </a:lnTo>
                <a:lnTo>
                  <a:pt x="9770" y="13116"/>
                </a:lnTo>
                <a:lnTo>
                  <a:pt x="9478" y="12983"/>
                </a:lnTo>
                <a:lnTo>
                  <a:pt x="9213" y="12824"/>
                </a:lnTo>
                <a:lnTo>
                  <a:pt x="8921" y="12664"/>
                </a:lnTo>
                <a:lnTo>
                  <a:pt x="8868" y="12638"/>
                </a:lnTo>
                <a:lnTo>
                  <a:pt x="8788" y="12611"/>
                </a:lnTo>
                <a:lnTo>
                  <a:pt x="8708" y="12638"/>
                </a:lnTo>
                <a:lnTo>
                  <a:pt x="8629" y="12691"/>
                </a:lnTo>
                <a:lnTo>
                  <a:pt x="8576" y="12771"/>
                </a:lnTo>
                <a:lnTo>
                  <a:pt x="8549" y="12850"/>
                </a:lnTo>
                <a:lnTo>
                  <a:pt x="8549" y="12930"/>
                </a:lnTo>
                <a:lnTo>
                  <a:pt x="8602" y="13010"/>
                </a:lnTo>
                <a:lnTo>
                  <a:pt x="10115" y="14974"/>
                </a:lnTo>
                <a:lnTo>
                  <a:pt x="10169" y="15054"/>
                </a:lnTo>
                <a:lnTo>
                  <a:pt x="10222" y="15160"/>
                </a:lnTo>
                <a:lnTo>
                  <a:pt x="10248" y="15266"/>
                </a:lnTo>
                <a:lnTo>
                  <a:pt x="10248" y="15372"/>
                </a:lnTo>
                <a:lnTo>
                  <a:pt x="10222" y="15505"/>
                </a:lnTo>
                <a:lnTo>
                  <a:pt x="10169" y="15638"/>
                </a:lnTo>
                <a:lnTo>
                  <a:pt x="10142" y="15744"/>
                </a:lnTo>
                <a:lnTo>
                  <a:pt x="10169" y="15824"/>
                </a:lnTo>
                <a:lnTo>
                  <a:pt x="10195" y="15903"/>
                </a:lnTo>
                <a:lnTo>
                  <a:pt x="10275" y="15957"/>
                </a:lnTo>
                <a:lnTo>
                  <a:pt x="10381" y="15983"/>
                </a:lnTo>
                <a:lnTo>
                  <a:pt x="10461" y="15983"/>
                </a:lnTo>
                <a:lnTo>
                  <a:pt x="10514" y="15957"/>
                </a:lnTo>
                <a:lnTo>
                  <a:pt x="10567" y="15930"/>
                </a:lnTo>
                <a:lnTo>
                  <a:pt x="10593" y="15850"/>
                </a:lnTo>
                <a:lnTo>
                  <a:pt x="10700" y="15611"/>
                </a:lnTo>
                <a:lnTo>
                  <a:pt x="10726" y="15372"/>
                </a:lnTo>
                <a:lnTo>
                  <a:pt x="10726" y="15187"/>
                </a:lnTo>
                <a:lnTo>
                  <a:pt x="10673" y="15001"/>
                </a:lnTo>
                <a:lnTo>
                  <a:pt x="10593" y="14842"/>
                </a:lnTo>
                <a:lnTo>
                  <a:pt x="10487" y="14682"/>
                </a:lnTo>
                <a:lnTo>
                  <a:pt x="9664" y="13594"/>
                </a:lnTo>
                <a:lnTo>
                  <a:pt x="10062" y="13726"/>
                </a:lnTo>
                <a:lnTo>
                  <a:pt x="10487" y="13833"/>
                </a:lnTo>
                <a:lnTo>
                  <a:pt x="10885" y="13886"/>
                </a:lnTo>
                <a:lnTo>
                  <a:pt x="11310" y="13912"/>
                </a:lnTo>
                <a:lnTo>
                  <a:pt x="11815" y="13886"/>
                </a:lnTo>
                <a:lnTo>
                  <a:pt x="12293" y="13833"/>
                </a:lnTo>
                <a:lnTo>
                  <a:pt x="12797" y="13700"/>
                </a:lnTo>
                <a:lnTo>
                  <a:pt x="13248" y="13541"/>
                </a:lnTo>
                <a:lnTo>
                  <a:pt x="13700" y="13328"/>
                </a:lnTo>
                <a:lnTo>
                  <a:pt x="14124" y="13063"/>
                </a:lnTo>
                <a:lnTo>
                  <a:pt x="14549" y="12718"/>
                </a:lnTo>
                <a:lnTo>
                  <a:pt x="14921" y="12372"/>
                </a:lnTo>
                <a:lnTo>
                  <a:pt x="15213" y="12027"/>
                </a:lnTo>
                <a:lnTo>
                  <a:pt x="15478" y="11629"/>
                </a:lnTo>
                <a:lnTo>
                  <a:pt x="15691" y="11257"/>
                </a:lnTo>
                <a:lnTo>
                  <a:pt x="15877" y="10833"/>
                </a:lnTo>
                <a:lnTo>
                  <a:pt x="16036" y="10408"/>
                </a:lnTo>
                <a:lnTo>
                  <a:pt x="16142" y="9956"/>
                </a:lnTo>
                <a:lnTo>
                  <a:pt x="16222" y="9479"/>
                </a:lnTo>
                <a:lnTo>
                  <a:pt x="16248" y="9027"/>
                </a:lnTo>
                <a:lnTo>
                  <a:pt x="16222" y="8602"/>
                </a:lnTo>
                <a:lnTo>
                  <a:pt x="16195" y="8204"/>
                </a:lnTo>
                <a:lnTo>
                  <a:pt x="16116" y="7806"/>
                </a:lnTo>
                <a:lnTo>
                  <a:pt x="16009" y="7408"/>
                </a:lnTo>
                <a:lnTo>
                  <a:pt x="15877" y="7009"/>
                </a:lnTo>
                <a:lnTo>
                  <a:pt x="15717" y="6638"/>
                </a:lnTo>
                <a:lnTo>
                  <a:pt x="15505" y="6266"/>
                </a:lnTo>
                <a:lnTo>
                  <a:pt x="15293" y="5921"/>
                </a:lnTo>
                <a:lnTo>
                  <a:pt x="14974" y="5549"/>
                </a:lnTo>
                <a:lnTo>
                  <a:pt x="13832" y="4301"/>
                </a:lnTo>
                <a:lnTo>
                  <a:pt x="12478" y="2868"/>
                </a:lnTo>
                <a:lnTo>
                  <a:pt x="11257" y="1567"/>
                </a:lnTo>
                <a:lnTo>
                  <a:pt x="10859" y="1142"/>
                </a:lnTo>
                <a:lnTo>
                  <a:pt x="10753" y="1062"/>
                </a:lnTo>
                <a:lnTo>
                  <a:pt x="10753" y="1036"/>
                </a:lnTo>
                <a:lnTo>
                  <a:pt x="10700" y="1009"/>
                </a:lnTo>
                <a:lnTo>
                  <a:pt x="10700" y="983"/>
                </a:lnTo>
                <a:lnTo>
                  <a:pt x="10673" y="983"/>
                </a:lnTo>
                <a:lnTo>
                  <a:pt x="10487" y="797"/>
                </a:lnTo>
                <a:lnTo>
                  <a:pt x="10248" y="638"/>
                </a:lnTo>
                <a:lnTo>
                  <a:pt x="10036" y="478"/>
                </a:lnTo>
                <a:lnTo>
                  <a:pt x="9797" y="372"/>
                </a:lnTo>
                <a:lnTo>
                  <a:pt x="9531" y="239"/>
                </a:lnTo>
                <a:lnTo>
                  <a:pt x="9292" y="160"/>
                </a:lnTo>
                <a:lnTo>
                  <a:pt x="9027" y="80"/>
                </a:lnTo>
                <a:lnTo>
                  <a:pt x="8761" y="27"/>
                </a:lnTo>
                <a:lnTo>
                  <a:pt x="8629" y="27"/>
                </a:lnTo>
                <a:lnTo>
                  <a:pt x="86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45"/>
          <p:cNvPicPr preferRelativeResize="0"/>
          <p:nvPr/>
        </p:nvPicPr>
        <p:blipFill>
          <a:blip r:embed="rId3">
            <a:alphaModFix/>
          </a:blip>
          <a:stretch>
            <a:fillRect/>
          </a:stretch>
        </p:blipFill>
        <p:spPr>
          <a:xfrm rot="10800000">
            <a:off x="8047652" y="158973"/>
            <a:ext cx="915524" cy="925725"/>
          </a:xfrm>
          <a:prstGeom prst="rect">
            <a:avLst/>
          </a:prstGeom>
          <a:noFill/>
          <a:ln>
            <a:noFill/>
          </a:ln>
        </p:spPr>
      </p:pic>
      <p:pic>
        <p:nvPicPr>
          <p:cNvPr id="578" name="Google Shape;578;p45"/>
          <p:cNvPicPr preferRelativeResize="0"/>
          <p:nvPr/>
        </p:nvPicPr>
        <p:blipFill>
          <a:blip r:embed="rId4">
            <a:alphaModFix/>
          </a:blip>
          <a:stretch>
            <a:fillRect/>
          </a:stretch>
        </p:blipFill>
        <p:spPr>
          <a:xfrm>
            <a:off x="76200" y="83126"/>
            <a:ext cx="1001675" cy="760563"/>
          </a:xfrm>
          <a:prstGeom prst="rect">
            <a:avLst/>
          </a:prstGeom>
          <a:noFill/>
          <a:ln>
            <a:noFill/>
          </a:ln>
        </p:spPr>
      </p:pic>
      <p:pic>
        <p:nvPicPr>
          <p:cNvPr id="579" name="Google Shape;579;p45"/>
          <p:cNvPicPr preferRelativeResize="0"/>
          <p:nvPr/>
        </p:nvPicPr>
        <p:blipFill>
          <a:blip r:embed="rId5">
            <a:alphaModFix/>
          </a:blip>
          <a:stretch>
            <a:fillRect/>
          </a:stretch>
        </p:blipFill>
        <p:spPr>
          <a:xfrm>
            <a:off x="76206" y="809236"/>
            <a:ext cx="490107" cy="507746"/>
          </a:xfrm>
          <a:prstGeom prst="rect">
            <a:avLst/>
          </a:prstGeom>
          <a:noFill/>
          <a:ln>
            <a:noFill/>
          </a:ln>
        </p:spPr>
      </p:pic>
      <p:sp>
        <p:nvSpPr>
          <p:cNvPr id="2" name="Tekstvak 1">
            <a:extLst>
              <a:ext uri="{FF2B5EF4-FFF2-40B4-BE49-F238E27FC236}">
                <a16:creationId xmlns:a16="http://schemas.microsoft.com/office/drawing/2014/main" id="{BE07C6F7-4D7E-D95B-74F5-FC517D0F963C}"/>
              </a:ext>
            </a:extLst>
          </p:cNvPr>
          <p:cNvSpPr txBox="1"/>
          <p:nvPr/>
        </p:nvSpPr>
        <p:spPr>
          <a:xfrm>
            <a:off x="8652164" y="4668982"/>
            <a:ext cx="284052" cy="307777"/>
          </a:xfrm>
          <a:prstGeom prst="rect">
            <a:avLst/>
          </a:prstGeom>
          <a:noFill/>
        </p:spPr>
        <p:txBody>
          <a:bodyPr wrap="none" rtlCol="0">
            <a:spAutoFit/>
          </a:bodyPr>
          <a:lstStyle/>
          <a:p>
            <a:r>
              <a:rPr lang="nl-NL"/>
              <a:t>1</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6FADB4C-109F-038A-A125-3F18C1BEAB60}"/>
              </a:ext>
            </a:extLst>
          </p:cNvPr>
          <p:cNvSpPr>
            <a:spLocks noGrp="1"/>
          </p:cNvSpPr>
          <p:nvPr>
            <p:ph type="title" idx="4"/>
          </p:nvPr>
        </p:nvSpPr>
        <p:spPr>
          <a:xfrm>
            <a:off x="720000" y="345536"/>
            <a:ext cx="7704000" cy="1039919"/>
          </a:xfrm>
        </p:spPr>
        <p:txBody>
          <a:bodyPr/>
          <a:lstStyle/>
          <a:p>
            <a:r>
              <a:rPr lang="nl-NL" sz="3600"/>
              <a:t>RELEVANT CODE: </a:t>
            </a:r>
            <a:r>
              <a:rPr lang="nl-NL" sz="3600" b="0"/>
              <a:t>game.py</a:t>
            </a:r>
            <a:br>
              <a:rPr lang="nl-NL" sz="3600" b="0"/>
            </a:br>
            <a:r>
              <a:rPr lang="nl-NL" sz="1050" b="0"/>
              <a:t>Bevat de kernlogica voor het spel.</a:t>
            </a:r>
            <a:endParaRPr lang="en-GB" sz="1050"/>
          </a:p>
        </p:txBody>
      </p:sp>
      <p:pic>
        <p:nvPicPr>
          <p:cNvPr id="16" name="Afbeelding 15" descr="Afbeelding met tekst, software, Multimediasoftware, Grafische software&#10;&#10;Door AI gegenereerde inhoud is mogelijk onjuist.">
            <a:extLst>
              <a:ext uri="{FF2B5EF4-FFF2-40B4-BE49-F238E27FC236}">
                <a16:creationId xmlns:a16="http://schemas.microsoft.com/office/drawing/2014/main" id="{37F0A435-FCD5-5BC2-C51C-4EBD9F94D6EB}"/>
              </a:ext>
            </a:extLst>
          </p:cNvPr>
          <p:cNvPicPr>
            <a:picLocks noChangeAspect="1"/>
          </p:cNvPicPr>
          <p:nvPr/>
        </p:nvPicPr>
        <p:blipFill>
          <a:blip r:embed="rId3"/>
          <a:stretch>
            <a:fillRect/>
          </a:stretch>
        </p:blipFill>
        <p:spPr>
          <a:xfrm>
            <a:off x="1066647" y="1532053"/>
            <a:ext cx="7704909" cy="2449400"/>
          </a:xfrm>
          <a:prstGeom prst="rect">
            <a:avLst/>
          </a:prstGeom>
        </p:spPr>
      </p:pic>
      <p:sp>
        <p:nvSpPr>
          <p:cNvPr id="17" name="Tekstvak 16">
            <a:extLst>
              <a:ext uri="{FF2B5EF4-FFF2-40B4-BE49-F238E27FC236}">
                <a16:creationId xmlns:a16="http://schemas.microsoft.com/office/drawing/2014/main" id="{E3B5DB9C-85E4-001C-2536-92FE73162269}"/>
              </a:ext>
            </a:extLst>
          </p:cNvPr>
          <p:cNvSpPr txBox="1"/>
          <p:nvPr/>
        </p:nvSpPr>
        <p:spPr>
          <a:xfrm>
            <a:off x="1226127" y="1458111"/>
            <a:ext cx="6851073" cy="3046988"/>
          </a:xfrm>
          <a:prstGeom prst="rect">
            <a:avLst/>
          </a:prstGeom>
          <a:noFill/>
        </p:spPr>
        <p:txBody>
          <a:bodyPr wrap="square" rtlCol="0">
            <a:spAutoFit/>
          </a:bodyPr>
          <a:lstStyle/>
          <a:p>
            <a:pPr marL="171450" indent="-171450">
              <a:buFont typeface="Arial" panose="020B0604020202020204" pitchFamily="34" charset="0"/>
              <a:buChar char="•"/>
            </a:pPr>
            <a:r>
              <a:rPr lang="en-US" sz="1100" b="1"/>
              <a:t>__</a:t>
            </a:r>
            <a:r>
              <a:rPr lang="en-US" sz="1100" b="1" err="1"/>
              <a:t>init</a:t>
            </a:r>
            <a:r>
              <a:rPr lang="en-US" sz="1100" b="1"/>
              <a:t>__ (Constructor)</a:t>
            </a:r>
            <a:br>
              <a:rPr lang="en-US" sz="1100" b="1"/>
            </a:br>
            <a:r>
              <a:rPr lang="nl-NL" sz="900" b="1"/>
              <a:t>Doel:</a:t>
            </a:r>
            <a:r>
              <a:rPr lang="nl-NL" sz="900"/>
              <a:t> </a:t>
            </a:r>
            <a:r>
              <a:rPr lang="nl-NL" sz="900" err="1"/>
              <a:t>Initialiseert</a:t>
            </a:r>
            <a:r>
              <a:rPr lang="nl-NL" sz="900"/>
              <a:t> de Game-klasse met het aantal kaartspellen, de minimale inzet en de drempel voor </a:t>
            </a:r>
            <a:r>
              <a:rPr lang="nl-NL" sz="900" err="1"/>
              <a:t>herschudden</a:t>
            </a:r>
            <a:r>
              <a:rPr lang="nl-NL" sz="900"/>
              <a:t>.</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1100" b="1" err="1"/>
              <a:t>start_shoe</a:t>
            </a:r>
            <a:br>
              <a:rPr lang="en-US" sz="1100" b="1"/>
            </a:br>
            <a:r>
              <a:rPr lang="nl-NL" sz="900" b="1"/>
              <a:t>Doel:</a:t>
            </a:r>
            <a:r>
              <a:rPr lang="nl-NL" sz="900"/>
              <a:t> </a:t>
            </a:r>
            <a:r>
              <a:rPr lang="nl-NL" sz="900" err="1"/>
              <a:t>Initialiseert</a:t>
            </a:r>
            <a:r>
              <a:rPr lang="nl-NL" sz="900"/>
              <a:t> en schudt de "</a:t>
            </a:r>
            <a:r>
              <a:rPr lang="nl-NL" sz="900" err="1"/>
              <a:t>shoe</a:t>
            </a:r>
            <a:r>
              <a:rPr lang="nl-NL" sz="900"/>
              <a:t>" (stapel kaarten).</a:t>
            </a:r>
            <a:endParaRPr lang="en-US" sz="900"/>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deal_card</a:t>
            </a:r>
            <a:br>
              <a:rPr lang="en-US" sz="1100" b="1"/>
            </a:br>
            <a:r>
              <a:rPr lang="nl-NL" sz="900" b="1"/>
              <a:t>Doel:</a:t>
            </a:r>
            <a:r>
              <a:rPr lang="nl-NL" sz="900"/>
              <a:t> Trekt een kaart uit de </a:t>
            </a:r>
            <a:r>
              <a:rPr lang="nl-NL" sz="900" err="1"/>
              <a:t>shoe</a:t>
            </a:r>
            <a:r>
              <a:rPr lang="nl-NL"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should_reshuffle</a:t>
            </a:r>
            <a:br>
              <a:rPr lang="en-US" sz="1100" b="1"/>
            </a:br>
            <a:r>
              <a:rPr lang="nl-NL" sz="900" b="1"/>
              <a:t>Doel:</a:t>
            </a:r>
            <a:r>
              <a:rPr lang="nl-NL" sz="900"/>
              <a:t> Bepaalt of de </a:t>
            </a:r>
            <a:r>
              <a:rPr lang="nl-NL" sz="900" err="1"/>
              <a:t>shoe</a:t>
            </a:r>
            <a:r>
              <a:rPr lang="nl-NL" sz="900"/>
              <a:t> opnieuw geschud moet worden op basis van het aantal resterende kaarten</a:t>
            </a:r>
            <a:r>
              <a:rPr lang="en-US"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play_round</a:t>
            </a:r>
            <a:br>
              <a:rPr lang="en-US" sz="1100" b="1"/>
            </a:br>
            <a:r>
              <a:rPr lang="nl-NL" sz="900" b="1"/>
              <a:t>Doel:</a:t>
            </a:r>
            <a:r>
              <a:rPr lang="nl-NL" sz="900"/>
              <a:t> Orkestreert een volledige ronde Blackjack, inclusief het delen van kaarten, acties van spelers en dealer, en afhandeling van de uitkomst. </a:t>
            </a:r>
            <a:r>
              <a:rPr lang="nl-NL" sz="900" b="1"/>
              <a:t>Belangrijke stappen: </a:t>
            </a:r>
            <a:r>
              <a:rPr lang="en-GB" sz="900" err="1"/>
              <a:t>Herschudt</a:t>
            </a:r>
            <a:r>
              <a:rPr lang="en-GB" sz="900"/>
              <a:t> , </a:t>
            </a:r>
            <a:r>
              <a:rPr lang="en-GB" sz="900" err="1"/>
              <a:t>Verzamelt</a:t>
            </a:r>
            <a:r>
              <a:rPr lang="en-GB" sz="900"/>
              <a:t> </a:t>
            </a:r>
            <a:r>
              <a:rPr lang="en-GB" sz="900" err="1"/>
              <a:t>inzetten</a:t>
            </a:r>
            <a:r>
              <a:rPr lang="en-GB" sz="900"/>
              <a:t>, Delen, </a:t>
            </a:r>
            <a:r>
              <a:rPr lang="en-GB" sz="900" err="1"/>
              <a:t>Verwerken</a:t>
            </a:r>
            <a:r>
              <a:rPr lang="en-GB" sz="900"/>
              <a:t> van </a:t>
            </a:r>
            <a:r>
              <a:rPr lang="en-GB" sz="900" err="1"/>
              <a:t>Acties</a:t>
            </a:r>
            <a:r>
              <a:rPr lang="en-GB" sz="900"/>
              <a:t>, Bankrolls</a:t>
            </a:r>
            <a:r>
              <a:rPr lang="en-US" sz="900"/>
              <a:t>.</a:t>
            </a:r>
            <a:br>
              <a:rPr lang="en-US" sz="900"/>
            </a:br>
            <a:r>
              <a:rPr lang="nl-NL" sz="900" b="1"/>
              <a:t>Retourneert:</a:t>
            </a:r>
            <a:r>
              <a:rPr lang="nl-NL" sz="900"/>
              <a:t> Een samenvatting van de ronde, inclusief uitkomsten en netto winst/verlies per speler</a:t>
            </a:r>
            <a:r>
              <a:rPr lang="en-US"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a:t>_</a:t>
            </a:r>
            <a:r>
              <a:rPr lang="en-US" sz="1100" b="1" err="1"/>
              <a:t>DealerPlaceholder</a:t>
            </a:r>
            <a:br>
              <a:rPr lang="en-US" sz="1100" b="1"/>
            </a:br>
            <a:r>
              <a:rPr lang="nl-NL" sz="900" b="1"/>
              <a:t>Doel:</a:t>
            </a:r>
            <a:r>
              <a:rPr lang="nl-NL" sz="900"/>
              <a:t> Een lichte </a:t>
            </a:r>
            <a:r>
              <a:rPr lang="nl-NL" sz="900" err="1"/>
              <a:t>placeholderklasse</a:t>
            </a:r>
            <a:r>
              <a:rPr lang="nl-NL" sz="900"/>
              <a:t> voor de dealer, in afwachting van de volledige implementatie in </a:t>
            </a:r>
            <a:r>
              <a:rPr lang="en-US" sz="900">
                <a:hlinkClick r:id="rId4"/>
              </a:rPr>
              <a:t>dealer.py</a:t>
            </a:r>
            <a:r>
              <a:rPr lang="en-US" sz="900"/>
              <a:t>.</a:t>
            </a:r>
          </a:p>
        </p:txBody>
      </p:sp>
    </p:spTree>
    <p:extLst>
      <p:ext uri="{BB962C8B-B14F-4D97-AF65-F5344CB8AC3E}">
        <p14:creationId xmlns:p14="http://schemas.microsoft.com/office/powerpoint/2010/main" val="359933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3EBC0-BEAD-27E7-D2B5-5A9A2ED0A4B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00FC63A-33A4-D9F5-7C45-9373B9A7F3FA}"/>
              </a:ext>
            </a:extLst>
          </p:cNvPr>
          <p:cNvSpPr>
            <a:spLocks noGrp="1"/>
          </p:cNvSpPr>
          <p:nvPr>
            <p:ph type="title" idx="4"/>
          </p:nvPr>
        </p:nvSpPr>
        <p:spPr>
          <a:xfrm>
            <a:off x="720000" y="345536"/>
            <a:ext cx="7704000" cy="1039919"/>
          </a:xfrm>
        </p:spPr>
        <p:txBody>
          <a:bodyPr/>
          <a:lstStyle/>
          <a:p>
            <a:r>
              <a:rPr lang="nl-NL" sz="3600"/>
              <a:t>RELEVANT CODE: </a:t>
            </a:r>
            <a:r>
              <a:rPr lang="nl-NL" sz="3600" b="0"/>
              <a:t>deck.py</a:t>
            </a:r>
            <a:br>
              <a:rPr lang="nl-NL" sz="3600" b="0"/>
            </a:br>
            <a:r>
              <a:rPr lang="nl-NL" sz="1050" b="0"/>
              <a:t>Bevat de kernlogica voor het spel.</a:t>
            </a:r>
            <a:endParaRPr lang="en-GB" sz="1050"/>
          </a:p>
        </p:txBody>
      </p:sp>
      <p:pic>
        <p:nvPicPr>
          <p:cNvPr id="3" name="Afbeelding 2" descr="Afbeelding met tekst, schermopname, software, scherm&#10;&#10;Door AI gegenereerde inhoud is mogelijk onjuist.">
            <a:extLst>
              <a:ext uri="{FF2B5EF4-FFF2-40B4-BE49-F238E27FC236}">
                <a16:creationId xmlns:a16="http://schemas.microsoft.com/office/drawing/2014/main" id="{4A4F239A-FB30-10B8-91DC-0D2648A6C095}"/>
              </a:ext>
            </a:extLst>
          </p:cNvPr>
          <p:cNvPicPr>
            <a:picLocks noChangeAspect="1"/>
          </p:cNvPicPr>
          <p:nvPr/>
        </p:nvPicPr>
        <p:blipFill>
          <a:blip r:embed="rId3"/>
          <a:stretch>
            <a:fillRect/>
          </a:stretch>
        </p:blipFill>
        <p:spPr>
          <a:xfrm>
            <a:off x="1290868" y="1385456"/>
            <a:ext cx="6150033" cy="3488039"/>
          </a:xfrm>
          <a:prstGeom prst="rect">
            <a:avLst/>
          </a:prstGeom>
        </p:spPr>
      </p:pic>
      <p:sp>
        <p:nvSpPr>
          <p:cNvPr id="4" name="Tekstvak 3">
            <a:extLst>
              <a:ext uri="{FF2B5EF4-FFF2-40B4-BE49-F238E27FC236}">
                <a16:creationId xmlns:a16="http://schemas.microsoft.com/office/drawing/2014/main" id="{FCF787B5-DB3B-8A8C-1D03-EC669C13D45A}"/>
              </a:ext>
            </a:extLst>
          </p:cNvPr>
          <p:cNvSpPr txBox="1"/>
          <p:nvPr/>
        </p:nvSpPr>
        <p:spPr>
          <a:xfrm>
            <a:off x="1226127" y="1458111"/>
            <a:ext cx="6851073" cy="2446824"/>
          </a:xfrm>
          <a:prstGeom prst="rect">
            <a:avLst/>
          </a:prstGeom>
          <a:noFill/>
        </p:spPr>
        <p:txBody>
          <a:bodyPr wrap="square" rtlCol="0">
            <a:spAutoFit/>
          </a:bodyPr>
          <a:lstStyle/>
          <a:p>
            <a:pPr marL="171450" indent="-171450">
              <a:buFont typeface="Arial" panose="020B0604020202020204" pitchFamily="34" charset="0"/>
              <a:buChar char="•"/>
            </a:pPr>
            <a:r>
              <a:rPr lang="pt-BR" sz="1100" b="1"/>
              <a:t>create_deck(num_decks=1)</a:t>
            </a:r>
            <a:br>
              <a:rPr lang="en-US" sz="1100" b="1"/>
            </a:br>
            <a:r>
              <a:rPr lang="nl-NL" sz="900" b="1"/>
              <a:t>Doel</a:t>
            </a:r>
            <a:r>
              <a:rPr lang="nl-NL" sz="900"/>
              <a:t>: Maakt een deck van kaarten (of meerdere decks) met </a:t>
            </a:r>
            <a:r>
              <a:rPr lang="nl-NL" sz="900" err="1"/>
              <a:t>suits</a:t>
            </a:r>
            <a:r>
              <a:rPr lang="nl-NL" sz="900"/>
              <a:t> en ranks..</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GB" sz="1100" b="1"/>
              <a:t>shuffle(deck)</a:t>
            </a:r>
            <a:br>
              <a:rPr lang="en-US" sz="1100" b="1"/>
            </a:br>
            <a:r>
              <a:rPr lang="nl-NL" sz="900" b="1"/>
              <a:t>Doel:</a:t>
            </a:r>
            <a:r>
              <a:rPr lang="nl-NL" sz="900"/>
              <a:t> Schudt het deck in-</a:t>
            </a:r>
            <a:r>
              <a:rPr lang="nl-NL" sz="900" err="1"/>
              <a:t>place</a:t>
            </a:r>
            <a:r>
              <a:rPr lang="nl-NL"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GB" sz="1100" b="1"/>
              <a:t>draw(deck)</a:t>
            </a:r>
            <a:br>
              <a:rPr lang="en-US" sz="1100" b="1"/>
            </a:br>
            <a:r>
              <a:rPr lang="nl-NL" sz="900" b="1"/>
              <a:t>Doel</a:t>
            </a:r>
            <a:r>
              <a:rPr lang="nl-NL" sz="900"/>
              <a:t>: Trekt één kaart uit het deck en roept geregistreerde </a:t>
            </a:r>
            <a:r>
              <a:rPr lang="nl-NL" sz="900" err="1"/>
              <a:t>observers</a:t>
            </a:r>
            <a:r>
              <a:rPr lang="nl-NL" sz="900"/>
              <a:t> aan.</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GB" sz="1100" b="1" err="1"/>
              <a:t>register_draw_observer</a:t>
            </a:r>
            <a:r>
              <a:rPr lang="en-GB" sz="1100" b="1"/>
              <a:t>(</a:t>
            </a:r>
            <a:r>
              <a:rPr lang="en-GB" sz="1100" b="1" err="1"/>
              <a:t>func</a:t>
            </a:r>
            <a:r>
              <a:rPr lang="en-GB" sz="1100" b="1"/>
              <a:t>)</a:t>
            </a:r>
            <a:br>
              <a:rPr lang="en-US" sz="1100" b="1"/>
            </a:br>
            <a:r>
              <a:rPr lang="nl-NL" sz="900" b="1"/>
              <a:t>Doel</a:t>
            </a:r>
            <a:r>
              <a:rPr lang="nl-NL" sz="900"/>
              <a:t>: Registreert een </a:t>
            </a:r>
            <a:r>
              <a:rPr lang="nl-NL" sz="900" err="1"/>
              <a:t>observer</a:t>
            </a:r>
            <a:r>
              <a:rPr lang="nl-NL" sz="900"/>
              <a:t> die wordt aangeroepen bij elke getrokken kaart</a:t>
            </a:r>
            <a:r>
              <a:rPr lang="nl-NL"/>
              <a:t>.</a:t>
            </a:r>
            <a:br>
              <a:rPr lang="nl-NL" sz="900"/>
            </a:br>
            <a:endParaRPr lang="en-US" sz="1000"/>
          </a:p>
          <a:p>
            <a:pPr marL="171450" indent="-171450">
              <a:buFont typeface="Arial" panose="020B0604020202020204" pitchFamily="34" charset="0"/>
              <a:buChar char="•"/>
            </a:pPr>
            <a:r>
              <a:rPr lang="en-GB" sz="1100" b="1" err="1"/>
              <a:t>unregister_draw_observer</a:t>
            </a:r>
            <a:r>
              <a:rPr lang="en-GB" sz="1100" b="1"/>
              <a:t>(</a:t>
            </a:r>
            <a:r>
              <a:rPr lang="en-GB" sz="1100" b="1" err="1"/>
              <a:t>func</a:t>
            </a:r>
            <a:r>
              <a:rPr lang="en-GB" sz="1100" b="1"/>
              <a:t>)</a:t>
            </a:r>
            <a:br>
              <a:rPr lang="en-US" sz="1100" b="1"/>
            </a:br>
            <a:r>
              <a:rPr lang="nl-NL" sz="900" b="1"/>
              <a:t>Doel</a:t>
            </a:r>
            <a:r>
              <a:rPr lang="nl-NL" sz="900"/>
              <a:t>: Verwijdert een eerder geregistreerde </a:t>
            </a:r>
            <a:r>
              <a:rPr lang="nl-NL" sz="900" err="1"/>
              <a:t>observer</a:t>
            </a:r>
            <a:r>
              <a:rPr lang="nl-NL" sz="900"/>
              <a:t>.</a:t>
            </a:r>
          </a:p>
          <a:p>
            <a:pPr marL="171450" indent="-171450">
              <a:buFont typeface="Arial" panose="020B0604020202020204" pitchFamily="34" charset="0"/>
              <a:buChar char="•"/>
            </a:pPr>
            <a:endParaRPr lang="en-US" sz="900"/>
          </a:p>
        </p:txBody>
      </p:sp>
    </p:spTree>
    <p:extLst>
      <p:ext uri="{BB962C8B-B14F-4D97-AF65-F5344CB8AC3E}">
        <p14:creationId xmlns:p14="http://schemas.microsoft.com/office/powerpoint/2010/main" val="5200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F1BF-96CD-1963-94EE-4DB53193C704}"/>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A6BAF42-D730-3968-8350-E5E41F864693}"/>
              </a:ext>
            </a:extLst>
          </p:cNvPr>
          <p:cNvSpPr>
            <a:spLocks noGrp="1"/>
          </p:cNvSpPr>
          <p:nvPr>
            <p:ph type="title" idx="4"/>
          </p:nvPr>
        </p:nvSpPr>
        <p:spPr>
          <a:xfrm>
            <a:off x="720000" y="345536"/>
            <a:ext cx="7704000" cy="1039919"/>
          </a:xfrm>
        </p:spPr>
        <p:txBody>
          <a:bodyPr/>
          <a:lstStyle/>
          <a:p>
            <a:r>
              <a:rPr lang="nl-NL" sz="3600"/>
              <a:t>RELEVANT CODE: </a:t>
            </a:r>
            <a:r>
              <a:rPr lang="nl-NL" sz="3600" b="0"/>
              <a:t>Hand.py</a:t>
            </a:r>
            <a:br>
              <a:rPr lang="nl-NL" sz="3600" b="0"/>
            </a:br>
            <a:r>
              <a:rPr lang="nl-NL" sz="1050" b="0"/>
              <a:t>Bevat de kernlogica voor het spel.</a:t>
            </a:r>
            <a:endParaRPr lang="en-GB" sz="1050"/>
          </a:p>
        </p:txBody>
      </p:sp>
      <p:sp>
        <p:nvSpPr>
          <p:cNvPr id="4" name="Tekstvak 3">
            <a:extLst>
              <a:ext uri="{FF2B5EF4-FFF2-40B4-BE49-F238E27FC236}">
                <a16:creationId xmlns:a16="http://schemas.microsoft.com/office/drawing/2014/main" id="{40D8F644-8A5B-A251-9CB3-B53DD975DDAC}"/>
              </a:ext>
            </a:extLst>
          </p:cNvPr>
          <p:cNvSpPr txBox="1"/>
          <p:nvPr/>
        </p:nvSpPr>
        <p:spPr>
          <a:xfrm>
            <a:off x="1226127" y="1458111"/>
            <a:ext cx="6851073" cy="2893100"/>
          </a:xfrm>
          <a:prstGeom prst="rect">
            <a:avLst/>
          </a:prstGeom>
          <a:noFill/>
        </p:spPr>
        <p:txBody>
          <a:bodyPr wrap="square" rtlCol="0">
            <a:spAutoFit/>
          </a:bodyPr>
          <a:lstStyle/>
          <a:p>
            <a:pPr marL="285750" indent="-285750">
              <a:buFont typeface="Arial" panose="020B0604020202020204" pitchFamily="34" charset="0"/>
              <a:buChar char="•"/>
            </a:pPr>
            <a:r>
              <a:rPr lang="nl-NL" sz="1100" b="1" err="1"/>
              <a:t>add</a:t>
            </a:r>
            <a:r>
              <a:rPr lang="nl-NL" sz="1100" b="1"/>
              <a:t>(card)</a:t>
            </a:r>
            <a:br>
              <a:rPr lang="nl-NL" b="1"/>
            </a:br>
            <a:r>
              <a:rPr lang="nl-NL" sz="900" b="1"/>
              <a:t>Doel</a:t>
            </a:r>
            <a:r>
              <a:rPr lang="nl-NL" sz="900"/>
              <a:t>: Voegt een kaart toe aan de hand.</a:t>
            </a:r>
          </a:p>
          <a:p>
            <a:endParaRPr lang="nl-NL" sz="1100"/>
          </a:p>
          <a:p>
            <a:pPr marL="285750" indent="-285750">
              <a:buFont typeface="Arial" panose="020B0604020202020204" pitchFamily="34" charset="0"/>
              <a:buChar char="•"/>
            </a:pPr>
            <a:r>
              <a:rPr lang="nl-NL" sz="1100" b="1" err="1"/>
              <a:t>values</a:t>
            </a:r>
            <a:r>
              <a:rPr lang="nl-NL" sz="1100" b="1"/>
              <a:t>()</a:t>
            </a:r>
            <a:br>
              <a:rPr lang="nl-NL" b="1"/>
            </a:br>
            <a:r>
              <a:rPr lang="nl-NL" sz="900" b="1"/>
              <a:t>Doel</a:t>
            </a:r>
            <a:r>
              <a:rPr lang="nl-NL" sz="900"/>
              <a:t>: Berekent alle mogelijke waardes van de hand, rekening houdend met Azen (1 of 11).</a:t>
            </a:r>
          </a:p>
          <a:p>
            <a:endParaRPr lang="nl-NL" sz="1100"/>
          </a:p>
          <a:p>
            <a:pPr marL="285750" indent="-285750">
              <a:buFont typeface="Arial" panose="020B0604020202020204" pitchFamily="34" charset="0"/>
              <a:buChar char="•"/>
            </a:pPr>
            <a:r>
              <a:rPr lang="nl-NL" sz="1100" b="1" err="1"/>
              <a:t>best_value</a:t>
            </a:r>
            <a:r>
              <a:rPr lang="nl-NL" sz="1100" b="1"/>
              <a:t>()</a:t>
            </a:r>
            <a:br>
              <a:rPr lang="nl-NL" b="1"/>
            </a:br>
            <a:r>
              <a:rPr lang="nl-NL" sz="900" b="1"/>
              <a:t>Doel</a:t>
            </a:r>
            <a:r>
              <a:rPr lang="nl-NL" sz="900"/>
              <a:t>: Geeft de beste waarde van de hand (hoogste waarde ≤ 21).</a:t>
            </a:r>
          </a:p>
          <a:p>
            <a:endParaRPr lang="nl-NL" sz="1100"/>
          </a:p>
          <a:p>
            <a:pPr marL="285750" indent="-285750">
              <a:buFont typeface="Arial" panose="020B0604020202020204" pitchFamily="34" charset="0"/>
              <a:buChar char="•"/>
            </a:pPr>
            <a:r>
              <a:rPr lang="nl-NL" sz="1100" b="1" err="1"/>
              <a:t>is_blackjack</a:t>
            </a:r>
            <a:r>
              <a:rPr lang="nl-NL" sz="1100" b="1"/>
              <a:t>()</a:t>
            </a:r>
            <a:br>
              <a:rPr lang="nl-NL" b="1"/>
            </a:br>
            <a:r>
              <a:rPr lang="nl-NL" sz="900" b="1"/>
              <a:t>Doel</a:t>
            </a:r>
            <a:r>
              <a:rPr lang="nl-NL" sz="900"/>
              <a:t>: Controleert of de hand een Blackjack is (exact 21 met 2 kaarten).</a:t>
            </a:r>
            <a:br>
              <a:rPr lang="nl-NL" sz="900"/>
            </a:br>
            <a:endParaRPr lang="nl-NL" sz="900"/>
          </a:p>
          <a:p>
            <a:pPr marL="285750" indent="-285750">
              <a:buFont typeface="Arial" panose="020B0604020202020204" pitchFamily="34" charset="0"/>
              <a:buChar char="•"/>
            </a:pPr>
            <a:r>
              <a:rPr lang="nl-NL" sz="1100" b="1" err="1"/>
              <a:t>is_bust</a:t>
            </a:r>
            <a:r>
              <a:rPr lang="nl-NL" sz="1100" b="1"/>
              <a:t>()</a:t>
            </a:r>
            <a:br>
              <a:rPr lang="nl-NL" b="1"/>
            </a:br>
            <a:r>
              <a:rPr lang="nl-NL" sz="900" b="1"/>
              <a:t>Doel</a:t>
            </a:r>
            <a:r>
              <a:rPr lang="nl-NL" sz="900"/>
              <a:t>: Controleert of de hand "</a:t>
            </a:r>
            <a:r>
              <a:rPr lang="nl-NL" sz="900" err="1"/>
              <a:t>bust</a:t>
            </a:r>
            <a:r>
              <a:rPr lang="nl-NL" sz="900"/>
              <a:t>" is (alle waardes &gt; 21).</a:t>
            </a:r>
          </a:p>
          <a:p>
            <a:pPr marL="285750" indent="-285750">
              <a:buFont typeface="Arial" panose="020B0604020202020204" pitchFamily="34" charset="0"/>
              <a:buChar char="•"/>
            </a:pPr>
            <a:endParaRPr lang="nl-NL" sz="900"/>
          </a:p>
          <a:p>
            <a:pPr marL="171450" indent="-171450">
              <a:buFont typeface="Arial" panose="020B0604020202020204" pitchFamily="34" charset="0"/>
              <a:buChar char="•"/>
            </a:pPr>
            <a:r>
              <a:rPr lang="nl-NL" sz="1100" b="1"/>
              <a:t>   </a:t>
            </a:r>
            <a:r>
              <a:rPr lang="nl-NL" sz="1100" b="1" err="1"/>
              <a:t>parse_card</a:t>
            </a:r>
            <a:r>
              <a:rPr lang="nl-NL" sz="1100" b="1"/>
              <a:t>(card)</a:t>
            </a:r>
            <a:br>
              <a:rPr lang="nl-NL" sz="1100" b="1"/>
            </a:br>
            <a:r>
              <a:rPr lang="nl-NL" sz="1100" b="1"/>
              <a:t>   </a:t>
            </a:r>
            <a:r>
              <a:rPr lang="nl-NL" sz="900" b="1"/>
              <a:t>Doel</a:t>
            </a:r>
            <a:r>
              <a:rPr lang="nl-NL" sz="900"/>
              <a:t>: Normaliseert een kaart naar een korte rank (bijv. "Jack" → "J").</a:t>
            </a:r>
          </a:p>
          <a:p>
            <a:pPr marL="285750" indent="-285750">
              <a:buFont typeface="Arial" panose="020B0604020202020204" pitchFamily="34" charset="0"/>
              <a:buChar char="•"/>
            </a:pPr>
            <a:endParaRPr lang="nl-NL" sz="900"/>
          </a:p>
        </p:txBody>
      </p:sp>
      <p:pic>
        <p:nvPicPr>
          <p:cNvPr id="5" name="Afbeelding 4" descr="Afbeelding met schermopname, tekst&#10;&#10;Door AI gegenereerde inhoud is mogelijk onjuist.">
            <a:extLst>
              <a:ext uri="{FF2B5EF4-FFF2-40B4-BE49-F238E27FC236}">
                <a16:creationId xmlns:a16="http://schemas.microsoft.com/office/drawing/2014/main" id="{1D003C57-9FAB-2F85-93F7-BF9CF399E71E}"/>
              </a:ext>
            </a:extLst>
          </p:cNvPr>
          <p:cNvPicPr>
            <a:picLocks noChangeAspect="1"/>
          </p:cNvPicPr>
          <p:nvPr/>
        </p:nvPicPr>
        <p:blipFill>
          <a:blip r:embed="rId2"/>
          <a:stretch>
            <a:fillRect/>
          </a:stretch>
        </p:blipFill>
        <p:spPr>
          <a:xfrm>
            <a:off x="1309255" y="1385455"/>
            <a:ext cx="6187288" cy="3495294"/>
          </a:xfrm>
          <a:prstGeom prst="rect">
            <a:avLst/>
          </a:prstGeom>
        </p:spPr>
      </p:pic>
    </p:spTree>
    <p:extLst>
      <p:ext uri="{BB962C8B-B14F-4D97-AF65-F5344CB8AC3E}">
        <p14:creationId xmlns:p14="http://schemas.microsoft.com/office/powerpoint/2010/main" val="24224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300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51"/>
          <p:cNvSpPr txBox="1">
            <a:spLocks noGrp="1"/>
          </p:cNvSpPr>
          <p:nvPr>
            <p:ph type="title"/>
          </p:nvPr>
        </p:nvSpPr>
        <p:spPr>
          <a:xfrm>
            <a:off x="2586600" y="3671177"/>
            <a:ext cx="39708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DEMO</a:t>
            </a:r>
            <a:endParaRPr/>
          </a:p>
        </p:txBody>
      </p:sp>
      <p:sp>
        <p:nvSpPr>
          <p:cNvPr id="768" name="Google Shape;768;p51"/>
          <p:cNvSpPr txBox="1">
            <a:spLocks noGrp="1"/>
          </p:cNvSpPr>
          <p:nvPr>
            <p:ph type="subTitle" idx="1"/>
          </p:nvPr>
        </p:nvSpPr>
        <p:spPr>
          <a:xfrm>
            <a:off x="2587350" y="4233727"/>
            <a:ext cx="3969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69" name="Google Shape;769;p51"/>
          <p:cNvGrpSpPr/>
          <p:nvPr/>
        </p:nvGrpSpPr>
        <p:grpSpPr>
          <a:xfrm>
            <a:off x="2726021" y="544073"/>
            <a:ext cx="3691958" cy="2885862"/>
            <a:chOff x="4794566" y="1229221"/>
            <a:chExt cx="3492864" cy="2730238"/>
          </a:xfrm>
        </p:grpSpPr>
        <p:sp>
          <p:nvSpPr>
            <p:cNvPr id="770" name="Google Shape;770;p51"/>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4" name="Google Shape;774;p51"/>
          <p:cNvPicPr preferRelativeResize="0"/>
          <p:nvPr/>
        </p:nvPicPr>
        <p:blipFill>
          <a:blip r:embed="rId5">
            <a:alphaModFix/>
          </a:blip>
          <a:stretch>
            <a:fillRect/>
          </a:stretch>
        </p:blipFill>
        <p:spPr>
          <a:xfrm flipH="1">
            <a:off x="2175441" y="336399"/>
            <a:ext cx="710643" cy="548700"/>
          </a:xfrm>
          <a:prstGeom prst="rect">
            <a:avLst/>
          </a:prstGeom>
          <a:noFill/>
          <a:ln>
            <a:noFill/>
          </a:ln>
        </p:spPr>
      </p:pic>
      <p:pic>
        <p:nvPicPr>
          <p:cNvPr id="766" name="Google Shape;766;p51"/>
          <p:cNvPicPr preferRelativeResize="0"/>
          <p:nvPr/>
        </p:nvPicPr>
        <p:blipFill>
          <a:blip r:embed="rId6">
            <a:alphaModFix/>
          </a:blip>
          <a:stretch>
            <a:fillRect/>
          </a:stretch>
        </p:blipFill>
        <p:spPr>
          <a:xfrm rot="-5400000" flipH="1">
            <a:off x="6361331" y="-266779"/>
            <a:ext cx="2087925" cy="2294750"/>
          </a:xfrm>
          <a:prstGeom prst="rect">
            <a:avLst/>
          </a:prstGeom>
          <a:noFill/>
          <a:ln>
            <a:noFill/>
          </a:ln>
        </p:spPr>
      </p:pic>
      <p:pic>
        <p:nvPicPr>
          <p:cNvPr id="775" name="Google Shape;775;p51"/>
          <p:cNvPicPr preferRelativeResize="0"/>
          <p:nvPr/>
        </p:nvPicPr>
        <p:blipFill>
          <a:blip r:embed="rId7">
            <a:alphaModFix/>
          </a:blip>
          <a:stretch>
            <a:fillRect/>
          </a:stretch>
        </p:blipFill>
        <p:spPr>
          <a:xfrm rot="10800000">
            <a:off x="6231866" y="2470155"/>
            <a:ext cx="372225" cy="396725"/>
          </a:xfrm>
          <a:prstGeom prst="rect">
            <a:avLst/>
          </a:prstGeom>
          <a:noFill/>
          <a:ln>
            <a:noFill/>
          </a:ln>
        </p:spPr>
      </p:pic>
      <p:pic>
        <p:nvPicPr>
          <p:cNvPr id="3" name="2025-12-15 21-38-05">
            <a:hlinkClick r:id="" action="ppaction://media"/>
            <a:extLst>
              <a:ext uri="{FF2B5EF4-FFF2-40B4-BE49-F238E27FC236}">
                <a16:creationId xmlns:a16="http://schemas.microsoft.com/office/drawing/2014/main" id="{54507D9C-C85C-0F4A-F0C4-65F237DE6B1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76488" y="542456"/>
            <a:ext cx="4183322" cy="2578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2E49E18C-5841-D5AB-F7F6-DD01DCA1B2AD}"/>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814A8159-436A-C660-4417-521A4F0E88C7}"/>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UITBREIDING</a:t>
            </a:r>
            <a:endParaRPr/>
          </a:p>
        </p:txBody>
      </p:sp>
      <p:sp>
        <p:nvSpPr>
          <p:cNvPr id="317" name="Google Shape;317;p36">
            <a:extLst>
              <a:ext uri="{FF2B5EF4-FFF2-40B4-BE49-F238E27FC236}">
                <a16:creationId xmlns:a16="http://schemas.microsoft.com/office/drawing/2014/main" id="{F0077309-6FFF-EE57-C9F6-730E3CDEF0D9}"/>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18" name="Google Shape;318;p36">
            <a:extLst>
              <a:ext uri="{FF2B5EF4-FFF2-40B4-BE49-F238E27FC236}">
                <a16:creationId xmlns:a16="http://schemas.microsoft.com/office/drawing/2014/main" id="{E93F3C7E-7222-E828-21D9-A72CD6717ED6}"/>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73BF4B2C-003E-7305-AEBA-E9E8D482346C}"/>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F196DC9E-ACD8-2825-547A-E551A2821F24}"/>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81E94BD8-6B67-57C8-C2FF-DBA795C36FEC}"/>
              </a:ext>
            </a:extLst>
          </p:cNvPr>
          <p:cNvSpPr txBox="1"/>
          <p:nvPr/>
        </p:nvSpPr>
        <p:spPr>
          <a:xfrm>
            <a:off x="8652164" y="4668982"/>
            <a:ext cx="284052" cy="307777"/>
          </a:xfrm>
          <a:prstGeom prst="rect">
            <a:avLst/>
          </a:prstGeom>
          <a:noFill/>
        </p:spPr>
        <p:txBody>
          <a:bodyPr wrap="none" rtlCol="0">
            <a:spAutoFit/>
          </a:bodyPr>
          <a:lstStyle/>
          <a:p>
            <a:r>
              <a:rPr lang="nl-NL"/>
              <a:t>9</a:t>
            </a:r>
            <a:endParaRPr lang="en-GB"/>
          </a:p>
        </p:txBody>
      </p:sp>
    </p:spTree>
    <p:extLst>
      <p:ext uri="{BB962C8B-B14F-4D97-AF65-F5344CB8AC3E}">
        <p14:creationId xmlns:p14="http://schemas.microsoft.com/office/powerpoint/2010/main" val="2588270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2" name="Google Shape;732;p50"/>
          <p:cNvSpPr txBox="1">
            <a:spLocks noGrp="1"/>
          </p:cNvSpPr>
          <p:nvPr>
            <p:ph type="title" idx="4"/>
          </p:nvPr>
        </p:nvSpPr>
        <p:spPr>
          <a:xfrm>
            <a:off x="720000" y="539500"/>
            <a:ext cx="7704000" cy="64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6" name="Google Shape;746;p50"/>
          <p:cNvGrpSpPr/>
          <p:nvPr/>
        </p:nvGrpSpPr>
        <p:grpSpPr>
          <a:xfrm>
            <a:off x="7028750" y="3203337"/>
            <a:ext cx="1805999" cy="1269513"/>
            <a:chOff x="7067625" y="3650337"/>
            <a:chExt cx="1805999" cy="1269513"/>
          </a:xfrm>
        </p:grpSpPr>
        <p:pic>
          <p:nvPicPr>
            <p:cNvPr id="747" name="Google Shape;747;p50"/>
            <p:cNvPicPr preferRelativeResize="0"/>
            <p:nvPr/>
          </p:nvPicPr>
          <p:blipFill>
            <a:blip r:embed="rId3">
              <a:alphaModFix/>
            </a:blip>
            <a:stretch>
              <a:fillRect/>
            </a:stretch>
          </p:blipFill>
          <p:spPr>
            <a:xfrm>
              <a:off x="7067625" y="4334918"/>
              <a:ext cx="579116" cy="547373"/>
            </a:xfrm>
            <a:prstGeom prst="rect">
              <a:avLst/>
            </a:prstGeom>
            <a:noFill/>
            <a:ln>
              <a:noFill/>
            </a:ln>
          </p:spPr>
        </p:pic>
        <p:pic>
          <p:nvPicPr>
            <p:cNvPr id="748" name="Google Shape;748;p50"/>
            <p:cNvPicPr preferRelativeResize="0"/>
            <p:nvPr/>
          </p:nvPicPr>
          <p:blipFill>
            <a:blip r:embed="rId4">
              <a:alphaModFix/>
            </a:blip>
            <a:stretch>
              <a:fillRect/>
            </a:stretch>
          </p:blipFill>
          <p:spPr>
            <a:xfrm>
              <a:off x="7573855" y="3650337"/>
              <a:ext cx="1299770" cy="1269513"/>
            </a:xfrm>
            <a:prstGeom prst="rect">
              <a:avLst/>
            </a:prstGeom>
            <a:noFill/>
            <a:ln>
              <a:noFill/>
            </a:ln>
          </p:spPr>
        </p:pic>
      </p:grpSp>
      <p:grpSp>
        <p:nvGrpSpPr>
          <p:cNvPr id="759" name="Google Shape;759;p50"/>
          <p:cNvGrpSpPr/>
          <p:nvPr/>
        </p:nvGrpSpPr>
        <p:grpSpPr>
          <a:xfrm>
            <a:off x="99905" y="719415"/>
            <a:ext cx="1040756" cy="1959540"/>
            <a:chOff x="99905" y="131440"/>
            <a:chExt cx="1040756" cy="1959540"/>
          </a:xfrm>
        </p:grpSpPr>
        <p:pic>
          <p:nvPicPr>
            <p:cNvPr id="760" name="Google Shape;760;p50"/>
            <p:cNvPicPr preferRelativeResize="0"/>
            <p:nvPr/>
          </p:nvPicPr>
          <p:blipFill>
            <a:blip r:embed="rId5">
              <a:alphaModFix/>
            </a:blip>
            <a:stretch>
              <a:fillRect/>
            </a:stretch>
          </p:blipFill>
          <p:spPr>
            <a:xfrm>
              <a:off x="285786" y="131440"/>
              <a:ext cx="854874" cy="1048264"/>
            </a:xfrm>
            <a:prstGeom prst="rect">
              <a:avLst/>
            </a:prstGeom>
            <a:noFill/>
            <a:ln>
              <a:noFill/>
            </a:ln>
          </p:spPr>
        </p:pic>
        <p:pic>
          <p:nvPicPr>
            <p:cNvPr id="761" name="Google Shape;761;p50"/>
            <p:cNvPicPr preferRelativeResize="0"/>
            <p:nvPr/>
          </p:nvPicPr>
          <p:blipFill>
            <a:blip r:embed="rId6">
              <a:alphaModFix/>
            </a:blip>
            <a:stretch>
              <a:fillRect/>
            </a:stretch>
          </p:blipFill>
          <p:spPr>
            <a:xfrm>
              <a:off x="99905" y="1326471"/>
              <a:ext cx="737975" cy="764508"/>
            </a:xfrm>
            <a:prstGeom prst="rect">
              <a:avLst/>
            </a:prstGeom>
            <a:noFill/>
            <a:ln>
              <a:noFill/>
            </a:ln>
          </p:spPr>
        </p:pic>
      </p:grpSp>
      <p:sp>
        <p:nvSpPr>
          <p:cNvPr id="5" name="Tekstvak 4">
            <a:extLst>
              <a:ext uri="{FF2B5EF4-FFF2-40B4-BE49-F238E27FC236}">
                <a16:creationId xmlns:a16="http://schemas.microsoft.com/office/drawing/2014/main" id="{63DC371D-7751-D3CD-71F6-80FE58301E47}"/>
              </a:ext>
            </a:extLst>
          </p:cNvPr>
          <p:cNvSpPr txBox="1"/>
          <p:nvPr/>
        </p:nvSpPr>
        <p:spPr>
          <a:xfrm>
            <a:off x="1255776" y="1450848"/>
            <a:ext cx="5772974" cy="3539430"/>
          </a:xfrm>
          <a:prstGeom prst="rect">
            <a:avLst/>
          </a:prstGeom>
          <a:noFill/>
        </p:spPr>
        <p:txBody>
          <a:bodyPr wrap="square" rtlCol="0">
            <a:spAutoFit/>
          </a:bodyPr>
          <a:lstStyle/>
          <a:p>
            <a:r>
              <a:rPr lang="nl-NL" sz="1050" b="1"/>
              <a:t>1. Nieuwe Blackjack-Varianten</a:t>
            </a:r>
          </a:p>
          <a:p>
            <a:r>
              <a:rPr lang="nl-NL" sz="1050" b="1"/>
              <a:t>Beschrijving</a:t>
            </a:r>
            <a:r>
              <a:rPr lang="nl-NL" sz="1050"/>
              <a:t>: Voeg ondersteuning toe voor andere Blackjack-varianten.</a:t>
            </a:r>
            <a:br>
              <a:rPr lang="nl-NL" sz="1050"/>
            </a:br>
            <a:endParaRPr lang="nl-NL" sz="1050"/>
          </a:p>
          <a:p>
            <a:r>
              <a:rPr lang="nl-NL" sz="1050" b="1"/>
              <a:t>3. </a:t>
            </a:r>
            <a:r>
              <a:rPr lang="nl-NL" sz="1050" b="1" err="1"/>
              <a:t>Multiplayer</a:t>
            </a:r>
            <a:r>
              <a:rPr lang="nl-NL" sz="1050" b="1"/>
              <a:t> Ondersteuning</a:t>
            </a:r>
          </a:p>
          <a:p>
            <a:r>
              <a:rPr lang="nl-NL" sz="1050" b="1"/>
              <a:t>Beschrijving</a:t>
            </a:r>
            <a:r>
              <a:rPr lang="nl-NL" sz="1050"/>
              <a:t>: Voeg ondersteuning toe voor meerdere menselijke spelers.</a:t>
            </a:r>
          </a:p>
          <a:p>
            <a:endParaRPr lang="nl-NL" sz="1050"/>
          </a:p>
          <a:p>
            <a:r>
              <a:rPr lang="nl-NL" sz="1050" b="1"/>
              <a:t>4. Uitgebreide Statistieken</a:t>
            </a:r>
          </a:p>
          <a:p>
            <a:r>
              <a:rPr lang="nl-NL" sz="1050" b="1"/>
              <a:t>Beschrijving</a:t>
            </a:r>
            <a:r>
              <a:rPr lang="nl-NL" sz="1050"/>
              <a:t>:</a:t>
            </a:r>
          </a:p>
          <a:p>
            <a:pPr lvl="1"/>
            <a:r>
              <a:rPr lang="nl-NL" sz="1050"/>
              <a:t>Voeg meer gedetailleerde statistieken toe, zoals winstpercentages per strategie of per speler.</a:t>
            </a:r>
          </a:p>
          <a:p>
            <a:pPr lvl="1"/>
            <a:r>
              <a:rPr lang="nl-NL" sz="1050"/>
              <a:t>Genereer rapporten en visualisaties van </a:t>
            </a:r>
            <a:r>
              <a:rPr lang="nl-NL" sz="1050" err="1"/>
              <a:t>lange-termijnresultaten</a:t>
            </a:r>
            <a:r>
              <a:rPr lang="nl-NL" sz="1050"/>
              <a:t>.</a:t>
            </a:r>
          </a:p>
          <a:p>
            <a:pPr lvl="1"/>
            <a:endParaRPr lang="nl-NL" sz="1050"/>
          </a:p>
          <a:p>
            <a:r>
              <a:rPr lang="nl-NL" sz="1050" b="1"/>
              <a:t>7. Meer Strategieën</a:t>
            </a:r>
          </a:p>
          <a:p>
            <a:r>
              <a:rPr lang="nl-NL" sz="1050" b="1"/>
              <a:t>Beschrijving</a:t>
            </a:r>
            <a:r>
              <a:rPr lang="nl-NL" sz="1050"/>
              <a:t>:</a:t>
            </a:r>
          </a:p>
          <a:p>
            <a:pPr lvl="1"/>
            <a:r>
              <a:rPr lang="nl-NL" sz="1050"/>
              <a:t>Voeg ondersteuning toe voor meer geavanceerde strategieën, zoals </a:t>
            </a:r>
            <a:r>
              <a:rPr lang="nl-NL" sz="1050" err="1"/>
              <a:t>Wonging</a:t>
            </a:r>
            <a:r>
              <a:rPr lang="nl-NL" sz="1050"/>
              <a:t> (inzetten bij gunstige tellingen).</a:t>
            </a:r>
          </a:p>
          <a:p>
            <a:pPr lvl="1"/>
            <a:r>
              <a:rPr lang="nl-NL" sz="1050"/>
              <a:t>Implementeer strategieën voor specifieke varianten van Blackjack.</a:t>
            </a:r>
            <a:br>
              <a:rPr lang="nl-NL" sz="1050"/>
            </a:br>
            <a:endParaRPr lang="nl-NL" sz="1050"/>
          </a:p>
          <a:p>
            <a:r>
              <a:rPr lang="nl-NL" sz="1050" b="1"/>
              <a:t>8. Geluidseffecten en Muziek</a:t>
            </a:r>
          </a:p>
          <a:p>
            <a:r>
              <a:rPr lang="nl-NL" sz="1050" b="1"/>
              <a:t>Beschrijving</a:t>
            </a:r>
            <a:r>
              <a:rPr lang="nl-NL" sz="1050"/>
              <a:t>: Voeg geluidseffecten toe voor kaartdeals, inzetten, en overwinningen, samen met achtergrondmuziek.</a:t>
            </a:r>
          </a:p>
          <a:p>
            <a:endParaRPr lang="nl-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73ACC6FC-E420-93C6-4E09-C4A8DA742637}"/>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7E0E4B94-5941-3B44-3639-C5813B4EEC59}"/>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BIBLIOGRAFIE</a:t>
            </a:r>
            <a:endParaRPr/>
          </a:p>
        </p:txBody>
      </p:sp>
      <p:sp>
        <p:nvSpPr>
          <p:cNvPr id="317" name="Google Shape;317;p36">
            <a:extLst>
              <a:ext uri="{FF2B5EF4-FFF2-40B4-BE49-F238E27FC236}">
                <a16:creationId xmlns:a16="http://schemas.microsoft.com/office/drawing/2014/main" id="{B9CE2391-1317-05C3-44C1-35F4BE6177D5}"/>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318" name="Google Shape;318;p36">
            <a:extLst>
              <a:ext uri="{FF2B5EF4-FFF2-40B4-BE49-F238E27FC236}">
                <a16:creationId xmlns:a16="http://schemas.microsoft.com/office/drawing/2014/main" id="{A1AE59CD-1976-A2B7-B008-5B828328FE5E}"/>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3DD699E4-0ABC-41A9-E28F-55B928E08555}"/>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CB2A4999-B73B-E4D8-8961-CDDCA92CC97C}"/>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732023D2-E6EC-991F-885A-EDDB74CCA0A6}"/>
              </a:ext>
            </a:extLst>
          </p:cNvPr>
          <p:cNvSpPr txBox="1"/>
          <p:nvPr/>
        </p:nvSpPr>
        <p:spPr>
          <a:xfrm>
            <a:off x="8652164" y="4668982"/>
            <a:ext cx="284052" cy="307777"/>
          </a:xfrm>
          <a:prstGeom prst="rect">
            <a:avLst/>
          </a:prstGeom>
          <a:noFill/>
        </p:spPr>
        <p:txBody>
          <a:bodyPr wrap="none" rtlCol="0">
            <a:spAutoFit/>
          </a:bodyPr>
          <a:lstStyle/>
          <a:p>
            <a:r>
              <a:rPr lang="nl-NL"/>
              <a:t>9</a:t>
            </a:r>
            <a:endParaRPr lang="en-GB"/>
          </a:p>
        </p:txBody>
      </p:sp>
    </p:spTree>
    <p:extLst>
      <p:ext uri="{BB962C8B-B14F-4D97-AF65-F5344CB8AC3E}">
        <p14:creationId xmlns:p14="http://schemas.microsoft.com/office/powerpoint/2010/main" val="427989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idx="9"/>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93" name="Google Shape;293;p35"/>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 problemen dat opgelost moesten worden</a:t>
            </a:r>
            <a:endParaRPr/>
          </a:p>
        </p:txBody>
      </p:sp>
      <p:sp>
        <p:nvSpPr>
          <p:cNvPr id="294" name="Google Shape;294;p35"/>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DOELSTELLING</a:t>
            </a:r>
            <a:endParaRPr/>
          </a:p>
        </p:txBody>
      </p:sp>
      <p:sp>
        <p:nvSpPr>
          <p:cNvPr id="295" name="Google Shape;295;p35"/>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Wat wij wouden bereiken</a:t>
            </a:r>
            <a:endParaRPr/>
          </a:p>
        </p:txBody>
      </p:sp>
      <p:sp>
        <p:nvSpPr>
          <p:cNvPr id="296" name="Google Shape;296;p35"/>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UITBREIDING</a:t>
            </a:r>
            <a:endParaRPr/>
          </a:p>
        </p:txBody>
      </p:sp>
      <p:sp>
        <p:nvSpPr>
          <p:cNvPr id="297" name="Google Shape;297;p35"/>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Uitleg over onze werking</a:t>
            </a:r>
            <a:endParaRPr/>
          </a:p>
        </p:txBody>
      </p:sp>
      <p:sp>
        <p:nvSpPr>
          <p:cNvPr id="298" name="Google Shape;298;p35"/>
          <p:cNvSpPr txBox="1">
            <a:spLocks noGrp="1"/>
          </p:cNvSpPr>
          <p:nvPr>
            <p:ph type="title" idx="4"/>
          </p:nvPr>
        </p:nvSpPr>
        <p:spPr>
          <a:xfrm flipH="1">
            <a:off x="5559532" y="1391208"/>
            <a:ext cx="369530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PROBLEEMSTELLING</a:t>
            </a:r>
            <a:endParaRPr/>
          </a:p>
        </p:txBody>
      </p:sp>
      <p:sp>
        <p:nvSpPr>
          <p:cNvPr id="299" name="Google Shape;299;p35"/>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ANALYSE</a:t>
            </a:r>
            <a:endParaRPr/>
          </a:p>
        </p:txBody>
      </p:sp>
      <p:sp>
        <p:nvSpPr>
          <p:cNvPr id="300" name="Google Shape;300;p35"/>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Hou wij de problemen aanpakten</a:t>
            </a:r>
            <a:endParaRPr/>
          </a:p>
        </p:txBody>
      </p:sp>
      <p:sp>
        <p:nvSpPr>
          <p:cNvPr id="301" name="Google Shape;301;p35"/>
          <p:cNvSpPr txBox="1">
            <a:spLocks noGrp="1"/>
          </p:cNvSpPr>
          <p:nvPr>
            <p:ph type="title" idx="15"/>
          </p:nvPr>
        </p:nvSpPr>
        <p:spPr>
          <a:xfrm>
            <a:off x="5559533" y="3695059"/>
            <a:ext cx="287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BIBLIOGRAFIE</a:t>
            </a:r>
            <a:endParaRPr/>
          </a:p>
        </p:txBody>
      </p:sp>
      <p:sp>
        <p:nvSpPr>
          <p:cNvPr id="302" name="Google Shape;302;p35"/>
          <p:cNvSpPr txBox="1">
            <a:spLocks noGrp="1"/>
          </p:cNvSpPr>
          <p:nvPr>
            <p:ph type="subTitle" idx="16"/>
          </p:nvPr>
        </p:nvSpPr>
        <p:spPr>
          <a:xfrm>
            <a:off x="5559533" y="4050719"/>
            <a:ext cx="2871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Bronnen</a:t>
            </a:r>
          </a:p>
        </p:txBody>
      </p:sp>
      <p:sp>
        <p:nvSpPr>
          <p:cNvPr id="303" name="Google Shape;303;p35"/>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RESULTAAT</a:t>
            </a:r>
            <a:endParaRPr/>
          </a:p>
        </p:txBody>
      </p:sp>
      <p:sp>
        <p:nvSpPr>
          <p:cNvPr id="304" name="Google Shape;304;p35"/>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Ons eindresultaat</a:t>
            </a:r>
            <a:endParaRPr/>
          </a:p>
        </p:txBody>
      </p:sp>
      <p:sp>
        <p:nvSpPr>
          <p:cNvPr id="305" name="Google Shape;305;p35"/>
          <p:cNvSpPr txBox="1">
            <a:spLocks noGrp="1"/>
          </p:cNvSpPr>
          <p:nvPr>
            <p:ph type="title" idx="6"/>
          </p:nvPr>
        </p:nvSpPr>
        <p:spPr>
          <a:xfrm>
            <a:off x="713167"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06" name="Google Shape;306;p35"/>
          <p:cNvSpPr txBox="1">
            <a:spLocks noGrp="1"/>
          </p:cNvSpPr>
          <p:nvPr>
            <p:ph type="title" idx="19"/>
          </p:nvPr>
        </p:nvSpPr>
        <p:spPr>
          <a:xfrm>
            <a:off x="713167"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7" name="Google Shape;307;p35"/>
          <p:cNvSpPr txBox="1">
            <a:spLocks noGrp="1"/>
          </p:cNvSpPr>
          <p:nvPr>
            <p:ph type="title" idx="7"/>
          </p:nvPr>
        </p:nvSpPr>
        <p:spPr>
          <a:xfrm flipH="1">
            <a:off x="4640676"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8" name="Google Shape;308;p35"/>
          <p:cNvSpPr txBox="1">
            <a:spLocks noGrp="1"/>
          </p:cNvSpPr>
          <p:nvPr>
            <p:ph type="title" idx="20"/>
          </p:nvPr>
        </p:nvSpPr>
        <p:spPr>
          <a:xfrm flipH="1">
            <a:off x="4640676"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09" name="Google Shape;309;p35"/>
          <p:cNvSpPr txBox="1">
            <a:spLocks noGrp="1"/>
          </p:cNvSpPr>
          <p:nvPr>
            <p:ph type="title" idx="8"/>
          </p:nvPr>
        </p:nvSpPr>
        <p:spPr>
          <a:xfrm>
            <a:off x="713167" y="3699672"/>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10" name="Google Shape;310;p35"/>
          <p:cNvSpPr txBox="1">
            <a:spLocks noGrp="1"/>
          </p:cNvSpPr>
          <p:nvPr>
            <p:ph type="title" idx="21"/>
          </p:nvPr>
        </p:nvSpPr>
        <p:spPr>
          <a:xfrm>
            <a:off x="4640676" y="3699672"/>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pic>
        <p:nvPicPr>
          <p:cNvPr id="311" name="Google Shape;311;p35"/>
          <p:cNvPicPr preferRelativeResize="0"/>
          <p:nvPr/>
        </p:nvPicPr>
        <p:blipFill rotWithShape="1">
          <a:blip r:embed="rId3">
            <a:alphaModFix/>
          </a:blip>
          <a:srcRect/>
          <a:stretch/>
        </p:blipFill>
        <p:spPr>
          <a:xfrm>
            <a:off x="7889325" y="174025"/>
            <a:ext cx="1147400" cy="1084500"/>
          </a:xfrm>
          <a:prstGeom prst="rect">
            <a:avLst/>
          </a:prstGeom>
          <a:noFill/>
          <a:ln>
            <a:noFill/>
          </a:ln>
        </p:spPr>
      </p:pic>
      <p:sp>
        <p:nvSpPr>
          <p:cNvPr id="2" name="Tekstvak 1">
            <a:extLst>
              <a:ext uri="{FF2B5EF4-FFF2-40B4-BE49-F238E27FC236}">
                <a16:creationId xmlns:a16="http://schemas.microsoft.com/office/drawing/2014/main" id="{03AF8B1E-0A1A-6596-D04C-F785E2C7C57A}"/>
              </a:ext>
            </a:extLst>
          </p:cNvPr>
          <p:cNvSpPr txBox="1"/>
          <p:nvPr/>
        </p:nvSpPr>
        <p:spPr>
          <a:xfrm>
            <a:off x="8652164" y="4668982"/>
            <a:ext cx="284052" cy="307777"/>
          </a:xfrm>
          <a:prstGeom prst="rect">
            <a:avLst/>
          </a:prstGeom>
          <a:noFill/>
        </p:spPr>
        <p:txBody>
          <a:bodyPr wrap="none" rtlCol="0">
            <a:spAutoFit/>
          </a:bodyPr>
          <a:lstStyle/>
          <a:p>
            <a:r>
              <a:rPr lang="nl-NL"/>
              <a:t>2</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8"/>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Bronnen en bibliotheken</a:t>
            </a:r>
            <a:endParaRPr/>
          </a:p>
        </p:txBody>
      </p:sp>
      <p:pic>
        <p:nvPicPr>
          <p:cNvPr id="700" name="Google Shape;700;p48"/>
          <p:cNvPicPr preferRelativeResize="0"/>
          <p:nvPr/>
        </p:nvPicPr>
        <p:blipFill>
          <a:blip r:embed="rId3">
            <a:alphaModFix/>
          </a:blip>
          <a:stretch>
            <a:fillRect/>
          </a:stretch>
        </p:blipFill>
        <p:spPr>
          <a:xfrm>
            <a:off x="8120050" y="707951"/>
            <a:ext cx="900375" cy="851000"/>
          </a:xfrm>
          <a:prstGeom prst="rect">
            <a:avLst/>
          </a:prstGeom>
          <a:noFill/>
          <a:ln>
            <a:noFill/>
          </a:ln>
        </p:spPr>
      </p:pic>
      <p:pic>
        <p:nvPicPr>
          <p:cNvPr id="708" name="Google Shape;708;p48"/>
          <p:cNvPicPr preferRelativeResize="0"/>
          <p:nvPr/>
        </p:nvPicPr>
        <p:blipFill>
          <a:blip r:embed="rId4">
            <a:alphaModFix/>
          </a:blip>
          <a:stretch>
            <a:fillRect/>
          </a:stretch>
        </p:blipFill>
        <p:spPr>
          <a:xfrm rot="10800000">
            <a:off x="8076226" y="219624"/>
            <a:ext cx="874150" cy="883874"/>
          </a:xfrm>
          <a:prstGeom prst="rect">
            <a:avLst/>
          </a:prstGeom>
          <a:noFill/>
          <a:ln>
            <a:noFill/>
          </a:ln>
        </p:spPr>
      </p:pic>
      <p:sp>
        <p:nvSpPr>
          <p:cNvPr id="2" name="Tekstvak 1">
            <a:extLst>
              <a:ext uri="{FF2B5EF4-FFF2-40B4-BE49-F238E27FC236}">
                <a16:creationId xmlns:a16="http://schemas.microsoft.com/office/drawing/2014/main" id="{5418590E-9FFE-76A3-DDF6-984BD56D4B59}"/>
              </a:ext>
            </a:extLst>
          </p:cNvPr>
          <p:cNvSpPr txBox="1"/>
          <p:nvPr/>
        </p:nvSpPr>
        <p:spPr>
          <a:xfrm>
            <a:off x="8652164" y="4668982"/>
            <a:ext cx="284052" cy="307777"/>
          </a:xfrm>
          <a:prstGeom prst="rect">
            <a:avLst/>
          </a:prstGeom>
          <a:noFill/>
        </p:spPr>
        <p:txBody>
          <a:bodyPr wrap="none" rtlCol="0">
            <a:spAutoFit/>
          </a:bodyPr>
          <a:lstStyle/>
          <a:p>
            <a:r>
              <a:rPr lang="nl-NL"/>
              <a:t>1</a:t>
            </a:r>
            <a:endParaRPr lang="en-GB"/>
          </a:p>
        </p:txBody>
      </p:sp>
      <p:sp>
        <p:nvSpPr>
          <p:cNvPr id="5" name="Tekstvak 4">
            <a:extLst>
              <a:ext uri="{FF2B5EF4-FFF2-40B4-BE49-F238E27FC236}">
                <a16:creationId xmlns:a16="http://schemas.microsoft.com/office/drawing/2014/main" id="{A64D3AF1-1089-F826-5A01-C040817EE4BB}"/>
              </a:ext>
            </a:extLst>
          </p:cNvPr>
          <p:cNvSpPr txBox="1"/>
          <p:nvPr/>
        </p:nvSpPr>
        <p:spPr>
          <a:xfrm>
            <a:off x="1926336" y="1558951"/>
            <a:ext cx="5242560" cy="2893100"/>
          </a:xfrm>
          <a:prstGeom prst="rect">
            <a:avLst/>
          </a:prstGeom>
          <a:noFill/>
        </p:spPr>
        <p:txBody>
          <a:bodyPr wrap="square" rtlCol="0">
            <a:spAutoFit/>
          </a:bodyPr>
          <a:lstStyle/>
          <a:p>
            <a:r>
              <a:rPr lang="en-GB" b="1"/>
              <a:t>Blackjack </a:t>
            </a:r>
            <a:r>
              <a:rPr lang="en-GB" b="1" err="1"/>
              <a:t>Strategieën</a:t>
            </a:r>
            <a:endParaRPr lang="en-GB"/>
          </a:p>
          <a:p>
            <a:pPr lvl="1"/>
            <a:r>
              <a:rPr lang="en-GB"/>
              <a:t>Griffin, P. </a:t>
            </a:r>
            <a:r>
              <a:rPr lang="en-GB" i="1"/>
              <a:t>The Theory of Blackjack</a:t>
            </a:r>
            <a:r>
              <a:rPr lang="en-GB"/>
              <a:t>.</a:t>
            </a:r>
          </a:p>
          <a:p>
            <a:pPr lvl="1"/>
            <a:r>
              <a:rPr lang="en-GB"/>
              <a:t>Schlesinger, D. </a:t>
            </a:r>
            <a:r>
              <a:rPr lang="en-GB" i="1"/>
              <a:t>Blackjack Attack</a:t>
            </a:r>
            <a:r>
              <a:rPr lang="en-GB"/>
              <a:t>.</a:t>
            </a:r>
          </a:p>
          <a:p>
            <a:r>
              <a:rPr lang="en-GB" b="1"/>
              <a:t>Python en </a:t>
            </a:r>
            <a:r>
              <a:rPr lang="en-GB" b="1" err="1"/>
              <a:t>Bibliotheken</a:t>
            </a:r>
            <a:endParaRPr lang="en-GB"/>
          </a:p>
          <a:p>
            <a:pPr lvl="1"/>
            <a:r>
              <a:rPr lang="en-GB"/>
              <a:t>Python Software Foundation. </a:t>
            </a:r>
            <a:r>
              <a:rPr lang="en-GB" i="1"/>
              <a:t>Python.org</a:t>
            </a:r>
            <a:r>
              <a:rPr lang="en-GB"/>
              <a:t>.</a:t>
            </a:r>
          </a:p>
          <a:p>
            <a:pPr lvl="1"/>
            <a:r>
              <a:rPr lang="en-GB"/>
              <a:t>NumPy, SciPy, Matplotlib.</a:t>
            </a:r>
          </a:p>
          <a:p>
            <a:r>
              <a:rPr lang="en-GB" b="1" err="1"/>
              <a:t>Objectgeoriënteerd</a:t>
            </a:r>
            <a:r>
              <a:rPr lang="en-GB" b="1"/>
              <a:t> </a:t>
            </a:r>
            <a:r>
              <a:rPr lang="en-GB" b="1" err="1"/>
              <a:t>Ontwerp</a:t>
            </a:r>
            <a:endParaRPr lang="en-GB"/>
          </a:p>
          <a:p>
            <a:pPr lvl="1"/>
            <a:r>
              <a:rPr lang="en-GB"/>
              <a:t>Gamma, E. </a:t>
            </a:r>
            <a:r>
              <a:rPr lang="en-GB" i="1"/>
              <a:t>Design Patterns</a:t>
            </a:r>
            <a:r>
              <a:rPr lang="en-GB"/>
              <a:t>.</a:t>
            </a:r>
          </a:p>
          <a:p>
            <a:pPr lvl="1"/>
            <a:r>
              <a:rPr lang="en-GB"/>
              <a:t>Martin, R. </a:t>
            </a:r>
            <a:r>
              <a:rPr lang="en-GB" i="1"/>
              <a:t>Clean Code</a:t>
            </a:r>
            <a:r>
              <a:rPr lang="en-GB"/>
              <a:t>.</a:t>
            </a:r>
          </a:p>
          <a:p>
            <a:r>
              <a:rPr lang="en-GB" b="1"/>
              <a:t>AI en </a:t>
            </a:r>
            <a:r>
              <a:rPr lang="en-GB" b="1" err="1"/>
              <a:t>Simulatie</a:t>
            </a:r>
            <a:endParaRPr lang="en-GB"/>
          </a:p>
          <a:p>
            <a:pPr lvl="1"/>
            <a:r>
              <a:rPr lang="en-GB"/>
              <a:t>Thorp, E. </a:t>
            </a:r>
            <a:r>
              <a:rPr lang="en-GB" i="1"/>
              <a:t>Beat the Dealer</a:t>
            </a:r>
            <a:r>
              <a:rPr lang="en-GB"/>
              <a:t>.</a:t>
            </a:r>
          </a:p>
          <a:p>
            <a:pPr lvl="1"/>
            <a:r>
              <a:rPr lang="en-GB"/>
              <a:t>Sutton, R. </a:t>
            </a:r>
            <a:r>
              <a:rPr lang="en-GB" i="1"/>
              <a:t>Reinforcement Learning</a:t>
            </a:r>
            <a:r>
              <a:rPr lang="en-GB"/>
              <a:t>.</a:t>
            </a:r>
          </a:p>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5"/>
          <p:cNvSpPr txBox="1">
            <a:spLocks noGrp="1"/>
          </p:cNvSpPr>
          <p:nvPr>
            <p:ph type="title"/>
          </p:nvPr>
        </p:nvSpPr>
        <p:spPr>
          <a:xfrm>
            <a:off x="713225" y="539500"/>
            <a:ext cx="3594900" cy="19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a:t>THE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041000" y="2604684"/>
            <a:ext cx="70620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DOELSTELLING</a:t>
            </a:r>
            <a:endParaRPr/>
          </a:p>
        </p:txBody>
      </p:sp>
      <p:sp>
        <p:nvSpPr>
          <p:cNvPr id="317" name="Google Shape;317;p36"/>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18" name="Google Shape;318;p36"/>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68272E47-6B74-3784-4E92-9F2A6E9AF172}"/>
              </a:ext>
            </a:extLst>
          </p:cNvPr>
          <p:cNvSpPr txBox="1"/>
          <p:nvPr/>
        </p:nvSpPr>
        <p:spPr>
          <a:xfrm>
            <a:off x="8652164" y="4668982"/>
            <a:ext cx="284052" cy="307777"/>
          </a:xfrm>
          <a:prstGeom prst="rect">
            <a:avLst/>
          </a:prstGeom>
          <a:noFill/>
        </p:spPr>
        <p:txBody>
          <a:bodyPr wrap="none" rtlCol="0">
            <a:spAutoFit/>
          </a:bodyPr>
          <a:lstStyle/>
          <a:p>
            <a:r>
              <a:rPr lang="nl-NL"/>
              <a:t>3</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7"/>
          <p:cNvPicPr preferRelativeResize="0"/>
          <p:nvPr/>
        </p:nvPicPr>
        <p:blipFill>
          <a:blip r:embed="rId3">
            <a:alphaModFix/>
          </a:blip>
          <a:stretch>
            <a:fillRect/>
          </a:stretch>
        </p:blipFill>
        <p:spPr>
          <a:xfrm rot="10800000">
            <a:off x="3413949" y="106915"/>
            <a:ext cx="2013226" cy="2007119"/>
          </a:xfrm>
          <a:prstGeom prst="rect">
            <a:avLst/>
          </a:prstGeom>
          <a:noFill/>
          <a:ln>
            <a:noFill/>
          </a:ln>
        </p:spPr>
      </p:pic>
      <p:pic>
        <p:nvPicPr>
          <p:cNvPr id="326" name="Google Shape;326;p37"/>
          <p:cNvPicPr preferRelativeResize="0"/>
          <p:nvPr/>
        </p:nvPicPr>
        <p:blipFill>
          <a:blip r:embed="rId4">
            <a:alphaModFix/>
          </a:blip>
          <a:stretch>
            <a:fillRect/>
          </a:stretch>
        </p:blipFill>
        <p:spPr>
          <a:xfrm rot="10800000">
            <a:off x="4780375" y="568873"/>
            <a:ext cx="524625" cy="559150"/>
          </a:xfrm>
          <a:prstGeom prst="rect">
            <a:avLst/>
          </a:prstGeom>
          <a:noFill/>
          <a:ln>
            <a:noFill/>
          </a:ln>
        </p:spPr>
      </p:pic>
      <p:sp>
        <p:nvSpPr>
          <p:cNvPr id="327" name="Google Shape;327;p37"/>
          <p:cNvSpPr txBox="1">
            <a:spLocks noGrp="1"/>
          </p:cNvSpPr>
          <p:nvPr>
            <p:ph type="title"/>
          </p:nvPr>
        </p:nvSpPr>
        <p:spPr>
          <a:xfrm>
            <a:off x="974791" y="1615900"/>
            <a:ext cx="7194000" cy="8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Blackjack AI</a:t>
            </a:r>
            <a:endParaRPr/>
          </a:p>
        </p:txBody>
      </p:sp>
      <p:sp>
        <p:nvSpPr>
          <p:cNvPr id="328" name="Google Shape;328;p37"/>
          <p:cNvSpPr txBox="1">
            <a:spLocks noGrp="1"/>
          </p:cNvSpPr>
          <p:nvPr>
            <p:ph type="subTitle" idx="1"/>
          </p:nvPr>
        </p:nvSpPr>
        <p:spPr>
          <a:xfrm>
            <a:off x="975209" y="2613200"/>
            <a:ext cx="7194000" cy="914400"/>
          </a:xfrm>
          <a:prstGeom prst="rect">
            <a:avLst/>
          </a:prstGeom>
        </p:spPr>
        <p:txBody>
          <a:bodyPr spcFirstLastPara="1" wrap="square" lIns="91425" tIns="91425" rIns="91425" bIns="91425" anchor="ctr" anchorCtr="0">
            <a:noAutofit/>
          </a:bodyPr>
          <a:lstStyle/>
          <a:p>
            <a:pPr marL="0" lvl="0" indent="0"/>
            <a:r>
              <a:rPr lang="nl-NL"/>
              <a:t>Het doel ligt op het implementeren van een beslissingsstrategie die bepaalt welke actie de AI neemt: </a:t>
            </a:r>
            <a:r>
              <a:rPr lang="en-US"/>
              <a:t>Basic strategy</a:t>
            </a:r>
            <a:endParaRPr/>
          </a:p>
        </p:txBody>
      </p:sp>
      <p:pic>
        <p:nvPicPr>
          <p:cNvPr id="329" name="Google Shape;329;p37"/>
          <p:cNvPicPr preferRelativeResize="0"/>
          <p:nvPr/>
        </p:nvPicPr>
        <p:blipFill>
          <a:blip r:embed="rId5">
            <a:alphaModFix/>
          </a:blip>
          <a:stretch>
            <a:fillRect/>
          </a:stretch>
        </p:blipFill>
        <p:spPr>
          <a:xfrm flipH="1">
            <a:off x="713226" y="296775"/>
            <a:ext cx="864050" cy="667150"/>
          </a:xfrm>
          <a:prstGeom prst="rect">
            <a:avLst/>
          </a:prstGeom>
          <a:noFill/>
          <a:ln>
            <a:noFill/>
          </a:ln>
        </p:spPr>
      </p:pic>
      <p:pic>
        <p:nvPicPr>
          <p:cNvPr id="330" name="Google Shape;330;p37"/>
          <p:cNvPicPr preferRelativeResize="0"/>
          <p:nvPr/>
        </p:nvPicPr>
        <p:blipFill>
          <a:blip r:embed="rId6">
            <a:alphaModFix/>
          </a:blip>
          <a:stretch>
            <a:fillRect/>
          </a:stretch>
        </p:blipFill>
        <p:spPr>
          <a:xfrm>
            <a:off x="7372350" y="4067175"/>
            <a:ext cx="1204286" cy="914400"/>
          </a:xfrm>
          <a:prstGeom prst="rect">
            <a:avLst/>
          </a:prstGeom>
          <a:noFill/>
          <a:ln>
            <a:noFill/>
          </a:ln>
        </p:spPr>
      </p:pic>
      <p:sp>
        <p:nvSpPr>
          <p:cNvPr id="2" name="Tekstvak 1">
            <a:extLst>
              <a:ext uri="{FF2B5EF4-FFF2-40B4-BE49-F238E27FC236}">
                <a16:creationId xmlns:a16="http://schemas.microsoft.com/office/drawing/2014/main" id="{5F8D5077-ECDE-FE7A-F023-CF55C372FA6F}"/>
              </a:ext>
            </a:extLst>
          </p:cNvPr>
          <p:cNvSpPr txBox="1"/>
          <p:nvPr/>
        </p:nvSpPr>
        <p:spPr>
          <a:xfrm>
            <a:off x="8652164" y="4668982"/>
            <a:ext cx="284052" cy="307777"/>
          </a:xfrm>
          <a:prstGeom prst="rect">
            <a:avLst/>
          </a:prstGeom>
          <a:noFill/>
        </p:spPr>
        <p:txBody>
          <a:bodyPr wrap="none" rtlCol="0">
            <a:spAutoFit/>
          </a:bodyPr>
          <a:lstStyle/>
          <a:p>
            <a:r>
              <a:rPr lang="nl-NL"/>
              <a:t>4</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idx="8"/>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DOELEN</a:t>
            </a:r>
            <a:endParaRPr/>
          </a:p>
        </p:txBody>
      </p:sp>
      <p:sp>
        <p:nvSpPr>
          <p:cNvPr id="620" name="Google Shape;620;p47"/>
          <p:cNvSpPr txBox="1">
            <a:spLocks noGrp="1"/>
          </p:cNvSpPr>
          <p:nvPr>
            <p:ph type="title"/>
          </p:nvPr>
        </p:nvSpPr>
        <p:spPr>
          <a:xfrm>
            <a:off x="2129352" y="1746125"/>
            <a:ext cx="2145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Speler</a:t>
            </a:r>
            <a:endParaRPr/>
          </a:p>
        </p:txBody>
      </p:sp>
      <p:sp>
        <p:nvSpPr>
          <p:cNvPr id="621" name="Google Shape;621;p47"/>
          <p:cNvSpPr txBox="1">
            <a:spLocks noGrp="1"/>
          </p:cNvSpPr>
          <p:nvPr>
            <p:ph type="subTitle" idx="1"/>
          </p:nvPr>
        </p:nvSpPr>
        <p:spPr>
          <a:xfrm>
            <a:off x="2129352" y="2111194"/>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NPC dat het spel kan spelen.</a:t>
            </a:r>
            <a:endParaRPr/>
          </a:p>
        </p:txBody>
      </p:sp>
      <p:sp>
        <p:nvSpPr>
          <p:cNvPr id="622" name="Google Shape;622;p47"/>
          <p:cNvSpPr txBox="1">
            <a:spLocks noGrp="1"/>
          </p:cNvSpPr>
          <p:nvPr>
            <p:ph type="title" idx="2"/>
          </p:nvPr>
        </p:nvSpPr>
        <p:spPr>
          <a:xfrm>
            <a:off x="5935548" y="1746125"/>
            <a:ext cx="2145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Ease of use</a:t>
            </a:r>
            <a:endParaRPr/>
          </a:p>
        </p:txBody>
      </p:sp>
      <p:sp>
        <p:nvSpPr>
          <p:cNvPr id="623" name="Google Shape;623;p47"/>
          <p:cNvSpPr txBox="1">
            <a:spLocks noGrp="1"/>
          </p:cNvSpPr>
          <p:nvPr>
            <p:ph type="subTitle" idx="3"/>
          </p:nvPr>
        </p:nvSpPr>
        <p:spPr>
          <a:xfrm>
            <a:off x="5935548" y="2111194"/>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Een </a:t>
            </a:r>
            <a:r>
              <a:rPr lang="nl-BE"/>
              <a:t>simpele </a:t>
            </a:r>
            <a:r>
              <a:rPr lang="en"/>
              <a:t>GUI.</a:t>
            </a:r>
            <a:endParaRPr/>
          </a:p>
        </p:txBody>
      </p:sp>
      <p:sp>
        <p:nvSpPr>
          <p:cNvPr id="624" name="Google Shape;624;p47"/>
          <p:cNvSpPr txBox="1">
            <a:spLocks noGrp="1"/>
          </p:cNvSpPr>
          <p:nvPr>
            <p:ph type="title" idx="4"/>
          </p:nvPr>
        </p:nvSpPr>
        <p:spPr>
          <a:xfrm>
            <a:off x="2129352" y="3270130"/>
            <a:ext cx="2142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Simuleren</a:t>
            </a:r>
            <a:endParaRPr/>
          </a:p>
        </p:txBody>
      </p:sp>
      <p:sp>
        <p:nvSpPr>
          <p:cNvPr id="625" name="Google Shape;625;p47"/>
          <p:cNvSpPr txBox="1">
            <a:spLocks noGrp="1"/>
          </p:cNvSpPr>
          <p:nvPr>
            <p:ph type="subTitle" idx="5"/>
          </p:nvPr>
        </p:nvSpPr>
        <p:spPr>
          <a:xfrm>
            <a:off x="2129352" y="3635199"/>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 kunnen simuleren.</a:t>
            </a:r>
            <a:endParaRPr/>
          </a:p>
        </p:txBody>
      </p:sp>
      <p:sp>
        <p:nvSpPr>
          <p:cNvPr id="628" name="Google Shape;628;p47"/>
          <p:cNvSpPr/>
          <p:nvPr/>
        </p:nvSpPr>
        <p:spPr>
          <a:xfrm>
            <a:off x="1062552" y="1746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1062552" y="3270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4868752" y="1746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47"/>
          <p:cNvGrpSpPr/>
          <p:nvPr/>
        </p:nvGrpSpPr>
        <p:grpSpPr>
          <a:xfrm>
            <a:off x="1222624" y="3430146"/>
            <a:ext cx="594242" cy="594361"/>
            <a:chOff x="4726275" y="1994625"/>
            <a:chExt cx="411525" cy="411550"/>
          </a:xfrm>
        </p:grpSpPr>
        <p:sp>
          <p:nvSpPr>
            <p:cNvPr id="633" name="Google Shape;633;p47"/>
            <p:cNvSpPr/>
            <p:nvPr/>
          </p:nvSpPr>
          <p:spPr>
            <a:xfrm>
              <a:off x="4865650" y="2036450"/>
              <a:ext cx="108875" cy="108875"/>
            </a:xfrm>
            <a:custGeom>
              <a:avLst/>
              <a:gdLst/>
              <a:ahLst/>
              <a:cxnLst/>
              <a:rect l="l" t="t" r="r" b="b"/>
              <a:pathLst>
                <a:path w="4355" h="4355" extrusionOk="0">
                  <a:moveTo>
                    <a:pt x="2178" y="478"/>
                  </a:moveTo>
                  <a:lnTo>
                    <a:pt x="2390" y="505"/>
                  </a:lnTo>
                  <a:lnTo>
                    <a:pt x="2602" y="531"/>
                  </a:lnTo>
                  <a:lnTo>
                    <a:pt x="2390" y="982"/>
                  </a:lnTo>
                  <a:lnTo>
                    <a:pt x="1939" y="982"/>
                  </a:lnTo>
                  <a:lnTo>
                    <a:pt x="1753" y="531"/>
                  </a:lnTo>
                  <a:lnTo>
                    <a:pt x="1965" y="505"/>
                  </a:lnTo>
                  <a:lnTo>
                    <a:pt x="2178" y="478"/>
                  </a:lnTo>
                  <a:close/>
                  <a:moveTo>
                    <a:pt x="3027" y="717"/>
                  </a:moveTo>
                  <a:lnTo>
                    <a:pt x="3213" y="850"/>
                  </a:lnTo>
                  <a:lnTo>
                    <a:pt x="3372" y="982"/>
                  </a:lnTo>
                  <a:lnTo>
                    <a:pt x="3505" y="1142"/>
                  </a:lnTo>
                  <a:lnTo>
                    <a:pt x="3611" y="1301"/>
                  </a:lnTo>
                  <a:lnTo>
                    <a:pt x="3160" y="1513"/>
                  </a:lnTo>
                  <a:lnTo>
                    <a:pt x="3027" y="1328"/>
                  </a:lnTo>
                  <a:lnTo>
                    <a:pt x="2841" y="1168"/>
                  </a:lnTo>
                  <a:lnTo>
                    <a:pt x="3027" y="717"/>
                  </a:lnTo>
                  <a:close/>
                  <a:moveTo>
                    <a:pt x="532" y="1752"/>
                  </a:moveTo>
                  <a:lnTo>
                    <a:pt x="983" y="1938"/>
                  </a:lnTo>
                  <a:lnTo>
                    <a:pt x="956" y="2177"/>
                  </a:lnTo>
                  <a:lnTo>
                    <a:pt x="983" y="2416"/>
                  </a:lnTo>
                  <a:lnTo>
                    <a:pt x="532" y="2602"/>
                  </a:lnTo>
                  <a:lnTo>
                    <a:pt x="505" y="2390"/>
                  </a:lnTo>
                  <a:lnTo>
                    <a:pt x="479" y="2177"/>
                  </a:lnTo>
                  <a:lnTo>
                    <a:pt x="505" y="1965"/>
                  </a:lnTo>
                  <a:lnTo>
                    <a:pt x="532" y="1752"/>
                  </a:lnTo>
                  <a:close/>
                  <a:moveTo>
                    <a:pt x="3797" y="1752"/>
                  </a:moveTo>
                  <a:lnTo>
                    <a:pt x="3850" y="1938"/>
                  </a:lnTo>
                  <a:lnTo>
                    <a:pt x="3850" y="2124"/>
                  </a:lnTo>
                  <a:lnTo>
                    <a:pt x="3850" y="2310"/>
                  </a:lnTo>
                  <a:lnTo>
                    <a:pt x="3824" y="2496"/>
                  </a:lnTo>
                  <a:lnTo>
                    <a:pt x="3797" y="2602"/>
                  </a:lnTo>
                  <a:lnTo>
                    <a:pt x="3346" y="2416"/>
                  </a:lnTo>
                  <a:lnTo>
                    <a:pt x="3372" y="2177"/>
                  </a:lnTo>
                  <a:lnTo>
                    <a:pt x="3346" y="1938"/>
                  </a:lnTo>
                  <a:lnTo>
                    <a:pt x="3797" y="1752"/>
                  </a:lnTo>
                  <a:close/>
                  <a:moveTo>
                    <a:pt x="1302" y="717"/>
                  </a:moveTo>
                  <a:lnTo>
                    <a:pt x="1594" y="1381"/>
                  </a:lnTo>
                  <a:lnTo>
                    <a:pt x="1647" y="1460"/>
                  </a:lnTo>
                  <a:lnTo>
                    <a:pt x="1700" y="1513"/>
                  </a:lnTo>
                  <a:lnTo>
                    <a:pt x="1886" y="1513"/>
                  </a:lnTo>
                  <a:lnTo>
                    <a:pt x="2018" y="1460"/>
                  </a:lnTo>
                  <a:lnTo>
                    <a:pt x="2337" y="1460"/>
                  </a:lnTo>
                  <a:lnTo>
                    <a:pt x="2523" y="1540"/>
                  </a:lnTo>
                  <a:lnTo>
                    <a:pt x="2682" y="1673"/>
                  </a:lnTo>
                  <a:lnTo>
                    <a:pt x="2815" y="1832"/>
                  </a:lnTo>
                  <a:lnTo>
                    <a:pt x="2868" y="2018"/>
                  </a:lnTo>
                  <a:lnTo>
                    <a:pt x="2895" y="2124"/>
                  </a:lnTo>
                  <a:lnTo>
                    <a:pt x="2895" y="2230"/>
                  </a:lnTo>
                  <a:lnTo>
                    <a:pt x="2868" y="2336"/>
                  </a:lnTo>
                  <a:lnTo>
                    <a:pt x="2841" y="2443"/>
                  </a:lnTo>
                  <a:lnTo>
                    <a:pt x="2762" y="2575"/>
                  </a:lnTo>
                  <a:lnTo>
                    <a:pt x="2682" y="2682"/>
                  </a:lnTo>
                  <a:lnTo>
                    <a:pt x="2576" y="2788"/>
                  </a:lnTo>
                  <a:lnTo>
                    <a:pt x="2443" y="2841"/>
                  </a:lnTo>
                  <a:lnTo>
                    <a:pt x="2310" y="2894"/>
                  </a:lnTo>
                  <a:lnTo>
                    <a:pt x="2045" y="2894"/>
                  </a:lnTo>
                  <a:lnTo>
                    <a:pt x="1886" y="2841"/>
                  </a:lnTo>
                  <a:lnTo>
                    <a:pt x="1779" y="2761"/>
                  </a:lnTo>
                  <a:lnTo>
                    <a:pt x="1673" y="2682"/>
                  </a:lnTo>
                  <a:lnTo>
                    <a:pt x="1567" y="2575"/>
                  </a:lnTo>
                  <a:lnTo>
                    <a:pt x="1514" y="2443"/>
                  </a:lnTo>
                  <a:lnTo>
                    <a:pt x="1461" y="2310"/>
                  </a:lnTo>
                  <a:lnTo>
                    <a:pt x="1461" y="2177"/>
                  </a:lnTo>
                  <a:lnTo>
                    <a:pt x="1461" y="2044"/>
                  </a:lnTo>
                  <a:lnTo>
                    <a:pt x="1514" y="1912"/>
                  </a:lnTo>
                  <a:lnTo>
                    <a:pt x="1514" y="1805"/>
                  </a:lnTo>
                  <a:lnTo>
                    <a:pt x="1514" y="1726"/>
                  </a:lnTo>
                  <a:lnTo>
                    <a:pt x="1461" y="1646"/>
                  </a:lnTo>
                  <a:lnTo>
                    <a:pt x="1381" y="1593"/>
                  </a:lnTo>
                  <a:lnTo>
                    <a:pt x="717" y="1301"/>
                  </a:lnTo>
                  <a:lnTo>
                    <a:pt x="850" y="1142"/>
                  </a:lnTo>
                  <a:lnTo>
                    <a:pt x="983" y="982"/>
                  </a:lnTo>
                  <a:lnTo>
                    <a:pt x="1142" y="850"/>
                  </a:lnTo>
                  <a:lnTo>
                    <a:pt x="1302" y="717"/>
                  </a:lnTo>
                  <a:close/>
                  <a:moveTo>
                    <a:pt x="1169" y="2841"/>
                  </a:moveTo>
                  <a:lnTo>
                    <a:pt x="1328" y="3027"/>
                  </a:lnTo>
                  <a:lnTo>
                    <a:pt x="1487" y="3186"/>
                  </a:lnTo>
                  <a:lnTo>
                    <a:pt x="1302" y="3637"/>
                  </a:lnTo>
                  <a:lnTo>
                    <a:pt x="1142" y="3505"/>
                  </a:lnTo>
                  <a:lnTo>
                    <a:pt x="983" y="3372"/>
                  </a:lnTo>
                  <a:lnTo>
                    <a:pt x="850" y="3213"/>
                  </a:lnTo>
                  <a:lnTo>
                    <a:pt x="717" y="3027"/>
                  </a:lnTo>
                  <a:lnTo>
                    <a:pt x="1169" y="2841"/>
                  </a:lnTo>
                  <a:close/>
                  <a:moveTo>
                    <a:pt x="3160" y="2841"/>
                  </a:moveTo>
                  <a:lnTo>
                    <a:pt x="3611" y="3027"/>
                  </a:lnTo>
                  <a:lnTo>
                    <a:pt x="3505" y="3213"/>
                  </a:lnTo>
                  <a:lnTo>
                    <a:pt x="3372" y="3372"/>
                  </a:lnTo>
                  <a:lnTo>
                    <a:pt x="3213" y="3505"/>
                  </a:lnTo>
                  <a:lnTo>
                    <a:pt x="3027" y="3637"/>
                  </a:lnTo>
                  <a:lnTo>
                    <a:pt x="2841" y="3186"/>
                  </a:lnTo>
                  <a:lnTo>
                    <a:pt x="3027" y="3027"/>
                  </a:lnTo>
                  <a:lnTo>
                    <a:pt x="3160" y="2841"/>
                  </a:lnTo>
                  <a:close/>
                  <a:moveTo>
                    <a:pt x="2390" y="3345"/>
                  </a:moveTo>
                  <a:lnTo>
                    <a:pt x="2602" y="3823"/>
                  </a:lnTo>
                  <a:lnTo>
                    <a:pt x="2390" y="3850"/>
                  </a:lnTo>
                  <a:lnTo>
                    <a:pt x="1965" y="3850"/>
                  </a:lnTo>
                  <a:lnTo>
                    <a:pt x="1753" y="3823"/>
                  </a:lnTo>
                  <a:lnTo>
                    <a:pt x="1939" y="3345"/>
                  </a:lnTo>
                  <a:lnTo>
                    <a:pt x="2178" y="3372"/>
                  </a:lnTo>
                  <a:lnTo>
                    <a:pt x="2390" y="3345"/>
                  </a:lnTo>
                  <a:close/>
                  <a:moveTo>
                    <a:pt x="2018" y="0"/>
                  </a:moveTo>
                  <a:lnTo>
                    <a:pt x="1806" y="27"/>
                  </a:lnTo>
                  <a:lnTo>
                    <a:pt x="1779" y="27"/>
                  </a:lnTo>
                  <a:lnTo>
                    <a:pt x="1779" y="53"/>
                  </a:lnTo>
                  <a:lnTo>
                    <a:pt x="1594" y="80"/>
                  </a:lnTo>
                  <a:lnTo>
                    <a:pt x="1381" y="159"/>
                  </a:lnTo>
                  <a:lnTo>
                    <a:pt x="1222" y="239"/>
                  </a:lnTo>
                  <a:lnTo>
                    <a:pt x="1036" y="319"/>
                  </a:lnTo>
                  <a:lnTo>
                    <a:pt x="877" y="451"/>
                  </a:lnTo>
                  <a:lnTo>
                    <a:pt x="717" y="558"/>
                  </a:lnTo>
                  <a:lnTo>
                    <a:pt x="585" y="690"/>
                  </a:lnTo>
                  <a:lnTo>
                    <a:pt x="452" y="850"/>
                  </a:lnTo>
                  <a:lnTo>
                    <a:pt x="346" y="1009"/>
                  </a:lnTo>
                  <a:lnTo>
                    <a:pt x="240" y="1195"/>
                  </a:lnTo>
                  <a:lnTo>
                    <a:pt x="160" y="1381"/>
                  </a:lnTo>
                  <a:lnTo>
                    <a:pt x="80" y="1566"/>
                  </a:lnTo>
                  <a:lnTo>
                    <a:pt x="54" y="1752"/>
                  </a:lnTo>
                  <a:lnTo>
                    <a:pt x="27" y="1965"/>
                  </a:lnTo>
                  <a:lnTo>
                    <a:pt x="1" y="2151"/>
                  </a:lnTo>
                  <a:lnTo>
                    <a:pt x="1" y="2363"/>
                  </a:lnTo>
                  <a:lnTo>
                    <a:pt x="27" y="2390"/>
                  </a:lnTo>
                  <a:lnTo>
                    <a:pt x="27" y="2416"/>
                  </a:lnTo>
                  <a:lnTo>
                    <a:pt x="54" y="2655"/>
                  </a:lnTo>
                  <a:lnTo>
                    <a:pt x="107" y="2867"/>
                  </a:lnTo>
                  <a:lnTo>
                    <a:pt x="186" y="3080"/>
                  </a:lnTo>
                  <a:lnTo>
                    <a:pt x="293" y="3266"/>
                  </a:lnTo>
                  <a:lnTo>
                    <a:pt x="399" y="3451"/>
                  </a:lnTo>
                  <a:lnTo>
                    <a:pt x="558" y="3611"/>
                  </a:lnTo>
                  <a:lnTo>
                    <a:pt x="691" y="3770"/>
                  </a:lnTo>
                  <a:lnTo>
                    <a:pt x="850" y="3903"/>
                  </a:lnTo>
                  <a:lnTo>
                    <a:pt x="1036" y="4009"/>
                  </a:lnTo>
                  <a:lnTo>
                    <a:pt x="1222" y="4115"/>
                  </a:lnTo>
                  <a:lnTo>
                    <a:pt x="1408" y="4195"/>
                  </a:lnTo>
                  <a:lnTo>
                    <a:pt x="1620" y="4275"/>
                  </a:lnTo>
                  <a:lnTo>
                    <a:pt x="1833" y="4328"/>
                  </a:lnTo>
                  <a:lnTo>
                    <a:pt x="2045" y="4354"/>
                  </a:lnTo>
                  <a:lnTo>
                    <a:pt x="2284" y="4354"/>
                  </a:lnTo>
                  <a:lnTo>
                    <a:pt x="2496" y="4328"/>
                  </a:lnTo>
                  <a:lnTo>
                    <a:pt x="2841" y="4248"/>
                  </a:lnTo>
                  <a:lnTo>
                    <a:pt x="3133" y="4115"/>
                  </a:lnTo>
                  <a:lnTo>
                    <a:pt x="3426" y="3956"/>
                  </a:lnTo>
                  <a:lnTo>
                    <a:pt x="3664" y="3744"/>
                  </a:lnTo>
                  <a:lnTo>
                    <a:pt x="3903" y="3505"/>
                  </a:lnTo>
                  <a:lnTo>
                    <a:pt x="4063" y="3213"/>
                  </a:lnTo>
                  <a:lnTo>
                    <a:pt x="4222" y="2920"/>
                  </a:lnTo>
                  <a:lnTo>
                    <a:pt x="4302" y="2602"/>
                  </a:lnTo>
                  <a:lnTo>
                    <a:pt x="4328" y="2390"/>
                  </a:lnTo>
                  <a:lnTo>
                    <a:pt x="4355" y="2177"/>
                  </a:lnTo>
                  <a:lnTo>
                    <a:pt x="4328" y="1965"/>
                  </a:lnTo>
                  <a:lnTo>
                    <a:pt x="4302" y="1752"/>
                  </a:lnTo>
                  <a:lnTo>
                    <a:pt x="4249" y="1540"/>
                  </a:lnTo>
                  <a:lnTo>
                    <a:pt x="4169" y="1328"/>
                  </a:lnTo>
                  <a:lnTo>
                    <a:pt x="4089" y="1142"/>
                  </a:lnTo>
                  <a:lnTo>
                    <a:pt x="3983" y="982"/>
                  </a:lnTo>
                  <a:lnTo>
                    <a:pt x="3850" y="797"/>
                  </a:lnTo>
                  <a:lnTo>
                    <a:pt x="3718" y="637"/>
                  </a:lnTo>
                  <a:lnTo>
                    <a:pt x="3558" y="505"/>
                  </a:lnTo>
                  <a:lnTo>
                    <a:pt x="3399" y="398"/>
                  </a:lnTo>
                  <a:lnTo>
                    <a:pt x="3213" y="266"/>
                  </a:lnTo>
                  <a:lnTo>
                    <a:pt x="3027" y="186"/>
                  </a:lnTo>
                  <a:lnTo>
                    <a:pt x="2841" y="106"/>
                  </a:lnTo>
                  <a:lnTo>
                    <a:pt x="2656" y="53"/>
                  </a:lnTo>
                  <a:lnTo>
                    <a:pt x="2443" y="27"/>
                  </a:lnTo>
                  <a:lnTo>
                    <a:pt x="2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4858350" y="2274050"/>
              <a:ext cx="4000" cy="4000"/>
            </a:xfrm>
            <a:custGeom>
              <a:avLst/>
              <a:gdLst/>
              <a:ahLst/>
              <a:cxnLst/>
              <a:rect l="l" t="t" r="r" b="b"/>
              <a:pathLst>
                <a:path w="160" h="160" extrusionOk="0">
                  <a:moveTo>
                    <a:pt x="160" y="160"/>
                  </a:moveTo>
                  <a:lnTo>
                    <a:pt x="160" y="160"/>
                  </a:lnTo>
                  <a:lnTo>
                    <a:pt x="1" y="1"/>
                  </a:lnTo>
                  <a:lnTo>
                    <a:pt x="160" y="1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4726275" y="2156575"/>
              <a:ext cx="248250" cy="249600"/>
            </a:xfrm>
            <a:custGeom>
              <a:avLst/>
              <a:gdLst/>
              <a:ahLst/>
              <a:cxnLst/>
              <a:rect l="l" t="t" r="r" b="b"/>
              <a:pathLst>
                <a:path w="9930" h="9984" extrusionOk="0">
                  <a:moveTo>
                    <a:pt x="7965" y="505"/>
                  </a:moveTo>
                  <a:lnTo>
                    <a:pt x="8177" y="531"/>
                  </a:lnTo>
                  <a:lnTo>
                    <a:pt x="7992" y="983"/>
                  </a:lnTo>
                  <a:lnTo>
                    <a:pt x="7514" y="983"/>
                  </a:lnTo>
                  <a:lnTo>
                    <a:pt x="7328" y="531"/>
                  </a:lnTo>
                  <a:lnTo>
                    <a:pt x="7540" y="505"/>
                  </a:lnTo>
                  <a:close/>
                  <a:moveTo>
                    <a:pt x="6877" y="717"/>
                  </a:moveTo>
                  <a:lnTo>
                    <a:pt x="7062" y="1169"/>
                  </a:lnTo>
                  <a:lnTo>
                    <a:pt x="6903" y="1328"/>
                  </a:lnTo>
                  <a:lnTo>
                    <a:pt x="6744" y="1514"/>
                  </a:lnTo>
                  <a:lnTo>
                    <a:pt x="6292" y="1328"/>
                  </a:lnTo>
                  <a:lnTo>
                    <a:pt x="6425" y="1142"/>
                  </a:lnTo>
                  <a:lnTo>
                    <a:pt x="6558" y="983"/>
                  </a:lnTo>
                  <a:lnTo>
                    <a:pt x="6717" y="850"/>
                  </a:lnTo>
                  <a:lnTo>
                    <a:pt x="6877" y="717"/>
                  </a:lnTo>
                  <a:close/>
                  <a:moveTo>
                    <a:pt x="6107" y="1753"/>
                  </a:moveTo>
                  <a:lnTo>
                    <a:pt x="6558" y="1939"/>
                  </a:lnTo>
                  <a:lnTo>
                    <a:pt x="6531" y="2178"/>
                  </a:lnTo>
                  <a:lnTo>
                    <a:pt x="6558" y="2416"/>
                  </a:lnTo>
                  <a:lnTo>
                    <a:pt x="6107" y="2602"/>
                  </a:lnTo>
                  <a:lnTo>
                    <a:pt x="6080" y="2390"/>
                  </a:lnTo>
                  <a:lnTo>
                    <a:pt x="6054" y="2178"/>
                  </a:lnTo>
                  <a:lnTo>
                    <a:pt x="6080" y="1965"/>
                  </a:lnTo>
                  <a:lnTo>
                    <a:pt x="6107" y="1753"/>
                  </a:lnTo>
                  <a:close/>
                  <a:moveTo>
                    <a:pt x="9372" y="1753"/>
                  </a:moveTo>
                  <a:lnTo>
                    <a:pt x="9425" y="1992"/>
                  </a:lnTo>
                  <a:lnTo>
                    <a:pt x="9425" y="2204"/>
                  </a:lnTo>
                  <a:lnTo>
                    <a:pt x="9425" y="2363"/>
                  </a:lnTo>
                  <a:lnTo>
                    <a:pt x="9425" y="2443"/>
                  </a:lnTo>
                  <a:lnTo>
                    <a:pt x="9372" y="2602"/>
                  </a:lnTo>
                  <a:lnTo>
                    <a:pt x="8921" y="2416"/>
                  </a:lnTo>
                  <a:lnTo>
                    <a:pt x="8947" y="2178"/>
                  </a:lnTo>
                  <a:lnTo>
                    <a:pt x="8921" y="1939"/>
                  </a:lnTo>
                  <a:lnTo>
                    <a:pt x="9372" y="1753"/>
                  </a:lnTo>
                  <a:close/>
                  <a:moveTo>
                    <a:pt x="8602" y="717"/>
                  </a:moveTo>
                  <a:lnTo>
                    <a:pt x="8788" y="850"/>
                  </a:lnTo>
                  <a:lnTo>
                    <a:pt x="8947" y="983"/>
                  </a:lnTo>
                  <a:lnTo>
                    <a:pt x="9080" y="1142"/>
                  </a:lnTo>
                  <a:lnTo>
                    <a:pt x="9186" y="1328"/>
                  </a:lnTo>
                  <a:lnTo>
                    <a:pt x="8576" y="1593"/>
                  </a:lnTo>
                  <a:lnTo>
                    <a:pt x="8470" y="1647"/>
                  </a:lnTo>
                  <a:lnTo>
                    <a:pt x="8416" y="1726"/>
                  </a:lnTo>
                  <a:lnTo>
                    <a:pt x="8390" y="1832"/>
                  </a:lnTo>
                  <a:lnTo>
                    <a:pt x="8416" y="1912"/>
                  </a:lnTo>
                  <a:lnTo>
                    <a:pt x="8443" y="2018"/>
                  </a:lnTo>
                  <a:lnTo>
                    <a:pt x="8470" y="2178"/>
                  </a:lnTo>
                  <a:lnTo>
                    <a:pt x="8470" y="2310"/>
                  </a:lnTo>
                  <a:lnTo>
                    <a:pt x="8416" y="2443"/>
                  </a:lnTo>
                  <a:lnTo>
                    <a:pt x="8363" y="2549"/>
                  </a:lnTo>
                  <a:lnTo>
                    <a:pt x="8310" y="2655"/>
                  </a:lnTo>
                  <a:lnTo>
                    <a:pt x="8231" y="2735"/>
                  </a:lnTo>
                  <a:lnTo>
                    <a:pt x="8151" y="2788"/>
                  </a:lnTo>
                  <a:lnTo>
                    <a:pt x="7939" y="2868"/>
                  </a:lnTo>
                  <a:lnTo>
                    <a:pt x="7753" y="2894"/>
                  </a:lnTo>
                  <a:lnTo>
                    <a:pt x="7540" y="2868"/>
                  </a:lnTo>
                  <a:lnTo>
                    <a:pt x="7354" y="2788"/>
                  </a:lnTo>
                  <a:lnTo>
                    <a:pt x="7275" y="2735"/>
                  </a:lnTo>
                  <a:lnTo>
                    <a:pt x="7195" y="2655"/>
                  </a:lnTo>
                  <a:lnTo>
                    <a:pt x="7142" y="2549"/>
                  </a:lnTo>
                  <a:lnTo>
                    <a:pt x="7089" y="2443"/>
                  </a:lnTo>
                  <a:lnTo>
                    <a:pt x="7036" y="2337"/>
                  </a:lnTo>
                  <a:lnTo>
                    <a:pt x="7036" y="2231"/>
                  </a:lnTo>
                  <a:lnTo>
                    <a:pt x="7036" y="2124"/>
                  </a:lnTo>
                  <a:lnTo>
                    <a:pt x="7036" y="2018"/>
                  </a:lnTo>
                  <a:lnTo>
                    <a:pt x="7116" y="1832"/>
                  </a:lnTo>
                  <a:lnTo>
                    <a:pt x="7248" y="1673"/>
                  </a:lnTo>
                  <a:lnTo>
                    <a:pt x="7408" y="1540"/>
                  </a:lnTo>
                  <a:lnTo>
                    <a:pt x="7593" y="1461"/>
                  </a:lnTo>
                  <a:lnTo>
                    <a:pt x="7806" y="1461"/>
                  </a:lnTo>
                  <a:lnTo>
                    <a:pt x="7912" y="1487"/>
                  </a:lnTo>
                  <a:lnTo>
                    <a:pt x="8018" y="1514"/>
                  </a:lnTo>
                  <a:lnTo>
                    <a:pt x="8124" y="1540"/>
                  </a:lnTo>
                  <a:lnTo>
                    <a:pt x="8204" y="1514"/>
                  </a:lnTo>
                  <a:lnTo>
                    <a:pt x="8284" y="1461"/>
                  </a:lnTo>
                  <a:lnTo>
                    <a:pt x="8337" y="1381"/>
                  </a:lnTo>
                  <a:lnTo>
                    <a:pt x="8602" y="717"/>
                  </a:lnTo>
                  <a:close/>
                  <a:moveTo>
                    <a:pt x="6744" y="2841"/>
                  </a:moveTo>
                  <a:lnTo>
                    <a:pt x="6903" y="3027"/>
                  </a:lnTo>
                  <a:lnTo>
                    <a:pt x="7062" y="3186"/>
                  </a:lnTo>
                  <a:lnTo>
                    <a:pt x="6877" y="3638"/>
                  </a:lnTo>
                  <a:lnTo>
                    <a:pt x="6717" y="3505"/>
                  </a:lnTo>
                  <a:lnTo>
                    <a:pt x="6558" y="3372"/>
                  </a:lnTo>
                  <a:lnTo>
                    <a:pt x="6425" y="3213"/>
                  </a:lnTo>
                  <a:lnTo>
                    <a:pt x="6292" y="3054"/>
                  </a:lnTo>
                  <a:lnTo>
                    <a:pt x="6744" y="2841"/>
                  </a:lnTo>
                  <a:close/>
                  <a:moveTo>
                    <a:pt x="8735" y="2841"/>
                  </a:moveTo>
                  <a:lnTo>
                    <a:pt x="9186" y="3054"/>
                  </a:lnTo>
                  <a:lnTo>
                    <a:pt x="9080" y="3213"/>
                  </a:lnTo>
                  <a:lnTo>
                    <a:pt x="8947" y="3372"/>
                  </a:lnTo>
                  <a:lnTo>
                    <a:pt x="8788" y="3505"/>
                  </a:lnTo>
                  <a:lnTo>
                    <a:pt x="8602" y="3638"/>
                  </a:lnTo>
                  <a:lnTo>
                    <a:pt x="8416" y="3186"/>
                  </a:lnTo>
                  <a:lnTo>
                    <a:pt x="8602" y="3027"/>
                  </a:lnTo>
                  <a:lnTo>
                    <a:pt x="8735" y="2841"/>
                  </a:lnTo>
                  <a:close/>
                  <a:moveTo>
                    <a:pt x="7992" y="3372"/>
                  </a:moveTo>
                  <a:lnTo>
                    <a:pt x="8177" y="3824"/>
                  </a:lnTo>
                  <a:lnTo>
                    <a:pt x="7965" y="3850"/>
                  </a:lnTo>
                  <a:lnTo>
                    <a:pt x="7753" y="3877"/>
                  </a:lnTo>
                  <a:lnTo>
                    <a:pt x="7540" y="3850"/>
                  </a:lnTo>
                  <a:lnTo>
                    <a:pt x="7328" y="3824"/>
                  </a:lnTo>
                  <a:lnTo>
                    <a:pt x="7514" y="3372"/>
                  </a:lnTo>
                  <a:close/>
                  <a:moveTo>
                    <a:pt x="7646" y="0"/>
                  </a:moveTo>
                  <a:lnTo>
                    <a:pt x="7381" y="27"/>
                  </a:lnTo>
                  <a:lnTo>
                    <a:pt x="7169" y="80"/>
                  </a:lnTo>
                  <a:lnTo>
                    <a:pt x="6983" y="160"/>
                  </a:lnTo>
                  <a:lnTo>
                    <a:pt x="6797" y="239"/>
                  </a:lnTo>
                  <a:lnTo>
                    <a:pt x="6611" y="319"/>
                  </a:lnTo>
                  <a:lnTo>
                    <a:pt x="6452" y="452"/>
                  </a:lnTo>
                  <a:lnTo>
                    <a:pt x="6292" y="558"/>
                  </a:lnTo>
                  <a:lnTo>
                    <a:pt x="6160" y="717"/>
                  </a:lnTo>
                  <a:lnTo>
                    <a:pt x="6027" y="877"/>
                  </a:lnTo>
                  <a:lnTo>
                    <a:pt x="5921" y="1036"/>
                  </a:lnTo>
                  <a:lnTo>
                    <a:pt x="5815" y="1195"/>
                  </a:lnTo>
                  <a:lnTo>
                    <a:pt x="5735" y="1381"/>
                  </a:lnTo>
                  <a:lnTo>
                    <a:pt x="5655" y="1567"/>
                  </a:lnTo>
                  <a:lnTo>
                    <a:pt x="5629" y="1779"/>
                  </a:lnTo>
                  <a:lnTo>
                    <a:pt x="5576" y="1992"/>
                  </a:lnTo>
                  <a:lnTo>
                    <a:pt x="5576" y="2204"/>
                  </a:lnTo>
                  <a:lnTo>
                    <a:pt x="5602" y="2416"/>
                  </a:lnTo>
                  <a:lnTo>
                    <a:pt x="4089" y="903"/>
                  </a:lnTo>
                  <a:lnTo>
                    <a:pt x="3956" y="797"/>
                  </a:lnTo>
                  <a:lnTo>
                    <a:pt x="3850" y="744"/>
                  </a:lnTo>
                  <a:lnTo>
                    <a:pt x="3717" y="691"/>
                  </a:lnTo>
                  <a:lnTo>
                    <a:pt x="3425" y="691"/>
                  </a:lnTo>
                  <a:lnTo>
                    <a:pt x="3292" y="744"/>
                  </a:lnTo>
                  <a:lnTo>
                    <a:pt x="3160" y="797"/>
                  </a:lnTo>
                  <a:lnTo>
                    <a:pt x="3053" y="903"/>
                  </a:lnTo>
                  <a:lnTo>
                    <a:pt x="2549" y="1408"/>
                  </a:lnTo>
                  <a:lnTo>
                    <a:pt x="2443" y="1514"/>
                  </a:lnTo>
                  <a:lnTo>
                    <a:pt x="2390" y="1647"/>
                  </a:lnTo>
                  <a:lnTo>
                    <a:pt x="2337" y="1779"/>
                  </a:lnTo>
                  <a:lnTo>
                    <a:pt x="2337" y="1912"/>
                  </a:lnTo>
                  <a:lnTo>
                    <a:pt x="2337" y="2045"/>
                  </a:lnTo>
                  <a:lnTo>
                    <a:pt x="2390" y="2204"/>
                  </a:lnTo>
                  <a:lnTo>
                    <a:pt x="2443" y="2310"/>
                  </a:lnTo>
                  <a:lnTo>
                    <a:pt x="2549" y="2416"/>
                  </a:lnTo>
                  <a:lnTo>
                    <a:pt x="4540" y="4408"/>
                  </a:lnTo>
                  <a:lnTo>
                    <a:pt x="80" y="8868"/>
                  </a:lnTo>
                  <a:lnTo>
                    <a:pt x="27" y="8948"/>
                  </a:lnTo>
                  <a:lnTo>
                    <a:pt x="0" y="9027"/>
                  </a:lnTo>
                  <a:lnTo>
                    <a:pt x="27" y="9133"/>
                  </a:lnTo>
                  <a:lnTo>
                    <a:pt x="80" y="9213"/>
                  </a:lnTo>
                  <a:lnTo>
                    <a:pt x="160" y="9266"/>
                  </a:lnTo>
                  <a:lnTo>
                    <a:pt x="345" y="9266"/>
                  </a:lnTo>
                  <a:lnTo>
                    <a:pt x="425" y="9213"/>
                  </a:lnTo>
                  <a:lnTo>
                    <a:pt x="5098" y="4540"/>
                  </a:lnTo>
                  <a:lnTo>
                    <a:pt x="5177" y="4487"/>
                  </a:lnTo>
                  <a:lnTo>
                    <a:pt x="5284" y="4461"/>
                  </a:lnTo>
                  <a:lnTo>
                    <a:pt x="5363" y="4487"/>
                  </a:lnTo>
                  <a:lnTo>
                    <a:pt x="5443" y="4540"/>
                  </a:lnTo>
                  <a:lnTo>
                    <a:pt x="5496" y="4620"/>
                  </a:lnTo>
                  <a:lnTo>
                    <a:pt x="5523" y="4700"/>
                  </a:lnTo>
                  <a:lnTo>
                    <a:pt x="5496" y="4779"/>
                  </a:lnTo>
                  <a:lnTo>
                    <a:pt x="5443" y="4859"/>
                  </a:lnTo>
                  <a:lnTo>
                    <a:pt x="770" y="9558"/>
                  </a:lnTo>
                  <a:lnTo>
                    <a:pt x="717" y="9638"/>
                  </a:lnTo>
                  <a:lnTo>
                    <a:pt x="691" y="9718"/>
                  </a:lnTo>
                  <a:lnTo>
                    <a:pt x="717" y="9824"/>
                  </a:lnTo>
                  <a:lnTo>
                    <a:pt x="770" y="9903"/>
                  </a:lnTo>
                  <a:lnTo>
                    <a:pt x="850" y="9956"/>
                  </a:lnTo>
                  <a:lnTo>
                    <a:pt x="930" y="9983"/>
                  </a:lnTo>
                  <a:lnTo>
                    <a:pt x="1036" y="9956"/>
                  </a:lnTo>
                  <a:lnTo>
                    <a:pt x="1115" y="9903"/>
                  </a:lnTo>
                  <a:lnTo>
                    <a:pt x="5788" y="5204"/>
                  </a:lnTo>
                  <a:lnTo>
                    <a:pt x="5868" y="5098"/>
                  </a:lnTo>
                  <a:lnTo>
                    <a:pt x="5947" y="4965"/>
                  </a:lnTo>
                  <a:lnTo>
                    <a:pt x="5974" y="4832"/>
                  </a:lnTo>
                  <a:lnTo>
                    <a:pt x="6000" y="4700"/>
                  </a:lnTo>
                  <a:lnTo>
                    <a:pt x="5974" y="4567"/>
                  </a:lnTo>
                  <a:lnTo>
                    <a:pt x="5947" y="4434"/>
                  </a:lnTo>
                  <a:lnTo>
                    <a:pt x="5868" y="4301"/>
                  </a:lnTo>
                  <a:lnTo>
                    <a:pt x="5788" y="4195"/>
                  </a:lnTo>
                  <a:lnTo>
                    <a:pt x="5682" y="4116"/>
                  </a:lnTo>
                  <a:lnTo>
                    <a:pt x="5576" y="4036"/>
                  </a:lnTo>
                  <a:lnTo>
                    <a:pt x="5469" y="4009"/>
                  </a:lnTo>
                  <a:lnTo>
                    <a:pt x="5337" y="3983"/>
                  </a:lnTo>
                  <a:lnTo>
                    <a:pt x="5231" y="3983"/>
                  </a:lnTo>
                  <a:lnTo>
                    <a:pt x="5098" y="4009"/>
                  </a:lnTo>
                  <a:lnTo>
                    <a:pt x="4992" y="4036"/>
                  </a:lnTo>
                  <a:lnTo>
                    <a:pt x="4885" y="4089"/>
                  </a:lnTo>
                  <a:lnTo>
                    <a:pt x="2894" y="2098"/>
                  </a:lnTo>
                  <a:lnTo>
                    <a:pt x="2841" y="2018"/>
                  </a:lnTo>
                  <a:lnTo>
                    <a:pt x="2815" y="1912"/>
                  </a:lnTo>
                  <a:lnTo>
                    <a:pt x="2841" y="1832"/>
                  </a:lnTo>
                  <a:lnTo>
                    <a:pt x="2894" y="1753"/>
                  </a:lnTo>
                  <a:lnTo>
                    <a:pt x="3399" y="1222"/>
                  </a:lnTo>
                  <a:lnTo>
                    <a:pt x="3478" y="1195"/>
                  </a:lnTo>
                  <a:lnTo>
                    <a:pt x="3558" y="1169"/>
                  </a:lnTo>
                  <a:lnTo>
                    <a:pt x="3664" y="1195"/>
                  </a:lnTo>
                  <a:lnTo>
                    <a:pt x="3744" y="1222"/>
                  </a:lnTo>
                  <a:lnTo>
                    <a:pt x="8735" y="6240"/>
                  </a:lnTo>
                  <a:lnTo>
                    <a:pt x="8788" y="6319"/>
                  </a:lnTo>
                  <a:lnTo>
                    <a:pt x="8815" y="6399"/>
                  </a:lnTo>
                  <a:lnTo>
                    <a:pt x="8788" y="6505"/>
                  </a:lnTo>
                  <a:lnTo>
                    <a:pt x="8735" y="6585"/>
                  </a:lnTo>
                  <a:lnTo>
                    <a:pt x="8231" y="7089"/>
                  </a:lnTo>
                  <a:lnTo>
                    <a:pt x="8151" y="7142"/>
                  </a:lnTo>
                  <a:lnTo>
                    <a:pt x="8045" y="7169"/>
                  </a:lnTo>
                  <a:lnTo>
                    <a:pt x="7965" y="7142"/>
                  </a:lnTo>
                  <a:lnTo>
                    <a:pt x="7885" y="7089"/>
                  </a:lnTo>
                  <a:lnTo>
                    <a:pt x="6399" y="5602"/>
                  </a:lnTo>
                  <a:lnTo>
                    <a:pt x="6319" y="5549"/>
                  </a:lnTo>
                  <a:lnTo>
                    <a:pt x="6133" y="5549"/>
                  </a:lnTo>
                  <a:lnTo>
                    <a:pt x="6080" y="5602"/>
                  </a:lnTo>
                  <a:lnTo>
                    <a:pt x="6027" y="5682"/>
                  </a:lnTo>
                  <a:lnTo>
                    <a:pt x="6000" y="5788"/>
                  </a:lnTo>
                  <a:lnTo>
                    <a:pt x="6027" y="5868"/>
                  </a:lnTo>
                  <a:lnTo>
                    <a:pt x="6080" y="5948"/>
                  </a:lnTo>
                  <a:lnTo>
                    <a:pt x="7540" y="7434"/>
                  </a:lnTo>
                  <a:lnTo>
                    <a:pt x="7646" y="7514"/>
                  </a:lnTo>
                  <a:lnTo>
                    <a:pt x="7779" y="7594"/>
                  </a:lnTo>
                  <a:lnTo>
                    <a:pt x="7912" y="7620"/>
                  </a:lnTo>
                  <a:lnTo>
                    <a:pt x="8045" y="7647"/>
                  </a:lnTo>
                  <a:lnTo>
                    <a:pt x="8204" y="7620"/>
                  </a:lnTo>
                  <a:lnTo>
                    <a:pt x="8337" y="7594"/>
                  </a:lnTo>
                  <a:lnTo>
                    <a:pt x="8470" y="7514"/>
                  </a:lnTo>
                  <a:lnTo>
                    <a:pt x="8576" y="7434"/>
                  </a:lnTo>
                  <a:lnTo>
                    <a:pt x="9080" y="6930"/>
                  </a:lnTo>
                  <a:lnTo>
                    <a:pt x="9160" y="6797"/>
                  </a:lnTo>
                  <a:lnTo>
                    <a:pt x="9239" y="6691"/>
                  </a:lnTo>
                  <a:lnTo>
                    <a:pt x="9266" y="6558"/>
                  </a:lnTo>
                  <a:lnTo>
                    <a:pt x="9293" y="6399"/>
                  </a:lnTo>
                  <a:lnTo>
                    <a:pt x="9266" y="6266"/>
                  </a:lnTo>
                  <a:lnTo>
                    <a:pt x="9239" y="6133"/>
                  </a:lnTo>
                  <a:lnTo>
                    <a:pt x="9160" y="6001"/>
                  </a:lnTo>
                  <a:lnTo>
                    <a:pt x="9080" y="5894"/>
                  </a:lnTo>
                  <a:lnTo>
                    <a:pt x="7514" y="4328"/>
                  </a:lnTo>
                  <a:lnTo>
                    <a:pt x="7726" y="4355"/>
                  </a:lnTo>
                  <a:lnTo>
                    <a:pt x="7912" y="4355"/>
                  </a:lnTo>
                  <a:lnTo>
                    <a:pt x="8231" y="4301"/>
                  </a:lnTo>
                  <a:lnTo>
                    <a:pt x="8523" y="4195"/>
                  </a:lnTo>
                  <a:lnTo>
                    <a:pt x="8815" y="4089"/>
                  </a:lnTo>
                  <a:lnTo>
                    <a:pt x="8788" y="4089"/>
                  </a:lnTo>
                  <a:lnTo>
                    <a:pt x="9001" y="3956"/>
                  </a:lnTo>
                  <a:lnTo>
                    <a:pt x="9186" y="3797"/>
                  </a:lnTo>
                  <a:lnTo>
                    <a:pt x="9372" y="3638"/>
                  </a:lnTo>
                  <a:lnTo>
                    <a:pt x="9505" y="3452"/>
                  </a:lnTo>
                  <a:lnTo>
                    <a:pt x="9638" y="3239"/>
                  </a:lnTo>
                  <a:lnTo>
                    <a:pt x="9744" y="3027"/>
                  </a:lnTo>
                  <a:lnTo>
                    <a:pt x="9824" y="2788"/>
                  </a:lnTo>
                  <a:lnTo>
                    <a:pt x="9877" y="2549"/>
                  </a:lnTo>
                  <a:lnTo>
                    <a:pt x="9903" y="2496"/>
                  </a:lnTo>
                  <a:lnTo>
                    <a:pt x="9930" y="2231"/>
                  </a:lnTo>
                  <a:lnTo>
                    <a:pt x="9903" y="1965"/>
                  </a:lnTo>
                  <a:lnTo>
                    <a:pt x="9877" y="1726"/>
                  </a:lnTo>
                  <a:lnTo>
                    <a:pt x="9797" y="1487"/>
                  </a:lnTo>
                  <a:lnTo>
                    <a:pt x="9717" y="1248"/>
                  </a:lnTo>
                  <a:lnTo>
                    <a:pt x="9585" y="1036"/>
                  </a:lnTo>
                  <a:lnTo>
                    <a:pt x="9452" y="824"/>
                  </a:lnTo>
                  <a:lnTo>
                    <a:pt x="9266" y="638"/>
                  </a:lnTo>
                  <a:lnTo>
                    <a:pt x="9080" y="478"/>
                  </a:lnTo>
                  <a:lnTo>
                    <a:pt x="8894" y="319"/>
                  </a:lnTo>
                  <a:lnTo>
                    <a:pt x="8655" y="213"/>
                  </a:lnTo>
                  <a:lnTo>
                    <a:pt x="8416" y="107"/>
                  </a:lnTo>
                  <a:lnTo>
                    <a:pt x="8177" y="54"/>
                  </a:lnTo>
                  <a:lnTo>
                    <a:pt x="7912" y="27"/>
                  </a:lnTo>
                  <a:lnTo>
                    <a:pt x="7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968525" y="2096850"/>
              <a:ext cx="108875" cy="108200"/>
            </a:xfrm>
            <a:custGeom>
              <a:avLst/>
              <a:gdLst/>
              <a:ahLst/>
              <a:cxnLst/>
              <a:rect l="l" t="t" r="r" b="b"/>
              <a:pathLst>
                <a:path w="4355" h="4328" extrusionOk="0">
                  <a:moveTo>
                    <a:pt x="2390" y="478"/>
                  </a:moveTo>
                  <a:lnTo>
                    <a:pt x="2603" y="531"/>
                  </a:lnTo>
                  <a:lnTo>
                    <a:pt x="2390" y="982"/>
                  </a:lnTo>
                  <a:lnTo>
                    <a:pt x="2178" y="956"/>
                  </a:lnTo>
                  <a:lnTo>
                    <a:pt x="1939" y="982"/>
                  </a:lnTo>
                  <a:lnTo>
                    <a:pt x="1753" y="531"/>
                  </a:lnTo>
                  <a:lnTo>
                    <a:pt x="1965" y="478"/>
                  </a:lnTo>
                  <a:close/>
                  <a:moveTo>
                    <a:pt x="1302" y="717"/>
                  </a:moveTo>
                  <a:lnTo>
                    <a:pt x="1488" y="1168"/>
                  </a:lnTo>
                  <a:lnTo>
                    <a:pt x="1328" y="1301"/>
                  </a:lnTo>
                  <a:lnTo>
                    <a:pt x="1169" y="1487"/>
                  </a:lnTo>
                  <a:lnTo>
                    <a:pt x="718" y="1301"/>
                  </a:lnTo>
                  <a:lnTo>
                    <a:pt x="850" y="1115"/>
                  </a:lnTo>
                  <a:lnTo>
                    <a:pt x="983" y="956"/>
                  </a:lnTo>
                  <a:lnTo>
                    <a:pt x="1142" y="823"/>
                  </a:lnTo>
                  <a:lnTo>
                    <a:pt x="1302" y="717"/>
                  </a:lnTo>
                  <a:close/>
                  <a:moveTo>
                    <a:pt x="3027" y="717"/>
                  </a:moveTo>
                  <a:lnTo>
                    <a:pt x="3213" y="823"/>
                  </a:lnTo>
                  <a:lnTo>
                    <a:pt x="3373" y="956"/>
                  </a:lnTo>
                  <a:lnTo>
                    <a:pt x="3505" y="1115"/>
                  </a:lnTo>
                  <a:lnTo>
                    <a:pt x="3611" y="1301"/>
                  </a:lnTo>
                  <a:lnTo>
                    <a:pt x="3160" y="1487"/>
                  </a:lnTo>
                  <a:lnTo>
                    <a:pt x="3027" y="1301"/>
                  </a:lnTo>
                  <a:lnTo>
                    <a:pt x="2842" y="1168"/>
                  </a:lnTo>
                  <a:lnTo>
                    <a:pt x="3027" y="717"/>
                  </a:lnTo>
                  <a:close/>
                  <a:moveTo>
                    <a:pt x="532" y="1752"/>
                  </a:moveTo>
                  <a:lnTo>
                    <a:pt x="983" y="1938"/>
                  </a:lnTo>
                  <a:lnTo>
                    <a:pt x="957" y="2151"/>
                  </a:lnTo>
                  <a:lnTo>
                    <a:pt x="983" y="2389"/>
                  </a:lnTo>
                  <a:lnTo>
                    <a:pt x="532" y="2575"/>
                  </a:lnTo>
                  <a:lnTo>
                    <a:pt x="505" y="2363"/>
                  </a:lnTo>
                  <a:lnTo>
                    <a:pt x="479" y="2151"/>
                  </a:lnTo>
                  <a:lnTo>
                    <a:pt x="505" y="1938"/>
                  </a:lnTo>
                  <a:lnTo>
                    <a:pt x="532" y="1752"/>
                  </a:lnTo>
                  <a:close/>
                  <a:moveTo>
                    <a:pt x="3797" y="1752"/>
                  </a:moveTo>
                  <a:lnTo>
                    <a:pt x="3850" y="1938"/>
                  </a:lnTo>
                  <a:lnTo>
                    <a:pt x="3850" y="2151"/>
                  </a:lnTo>
                  <a:lnTo>
                    <a:pt x="3850" y="2363"/>
                  </a:lnTo>
                  <a:lnTo>
                    <a:pt x="3797" y="2575"/>
                  </a:lnTo>
                  <a:lnTo>
                    <a:pt x="3346" y="2389"/>
                  </a:lnTo>
                  <a:lnTo>
                    <a:pt x="3373" y="2151"/>
                  </a:lnTo>
                  <a:lnTo>
                    <a:pt x="3346" y="1938"/>
                  </a:lnTo>
                  <a:lnTo>
                    <a:pt x="3797" y="1752"/>
                  </a:lnTo>
                  <a:close/>
                  <a:moveTo>
                    <a:pt x="1169" y="2841"/>
                  </a:moveTo>
                  <a:lnTo>
                    <a:pt x="1328" y="3000"/>
                  </a:lnTo>
                  <a:lnTo>
                    <a:pt x="1488" y="3159"/>
                  </a:lnTo>
                  <a:lnTo>
                    <a:pt x="1302" y="3611"/>
                  </a:lnTo>
                  <a:lnTo>
                    <a:pt x="1142" y="3478"/>
                  </a:lnTo>
                  <a:lnTo>
                    <a:pt x="983" y="3345"/>
                  </a:lnTo>
                  <a:lnTo>
                    <a:pt x="850" y="3186"/>
                  </a:lnTo>
                  <a:lnTo>
                    <a:pt x="718" y="3027"/>
                  </a:lnTo>
                  <a:lnTo>
                    <a:pt x="1169" y="2841"/>
                  </a:lnTo>
                  <a:close/>
                  <a:moveTo>
                    <a:pt x="3160" y="2841"/>
                  </a:moveTo>
                  <a:lnTo>
                    <a:pt x="3611" y="3027"/>
                  </a:lnTo>
                  <a:lnTo>
                    <a:pt x="3505" y="3186"/>
                  </a:lnTo>
                  <a:lnTo>
                    <a:pt x="3373" y="3345"/>
                  </a:lnTo>
                  <a:lnTo>
                    <a:pt x="3213" y="3478"/>
                  </a:lnTo>
                  <a:lnTo>
                    <a:pt x="3027" y="3611"/>
                  </a:lnTo>
                  <a:lnTo>
                    <a:pt x="2842" y="3159"/>
                  </a:lnTo>
                  <a:lnTo>
                    <a:pt x="3027" y="3000"/>
                  </a:lnTo>
                  <a:lnTo>
                    <a:pt x="3160" y="2841"/>
                  </a:lnTo>
                  <a:close/>
                  <a:moveTo>
                    <a:pt x="2257" y="1434"/>
                  </a:moveTo>
                  <a:lnTo>
                    <a:pt x="2443" y="1487"/>
                  </a:lnTo>
                  <a:lnTo>
                    <a:pt x="2603" y="1566"/>
                  </a:lnTo>
                  <a:lnTo>
                    <a:pt x="2735" y="1699"/>
                  </a:lnTo>
                  <a:lnTo>
                    <a:pt x="2815" y="1832"/>
                  </a:lnTo>
                  <a:lnTo>
                    <a:pt x="2895" y="2018"/>
                  </a:lnTo>
                  <a:lnTo>
                    <a:pt x="2895" y="2204"/>
                  </a:lnTo>
                  <a:lnTo>
                    <a:pt x="2868" y="2363"/>
                  </a:lnTo>
                  <a:lnTo>
                    <a:pt x="2815" y="2496"/>
                  </a:lnTo>
                  <a:lnTo>
                    <a:pt x="2735" y="2628"/>
                  </a:lnTo>
                  <a:lnTo>
                    <a:pt x="2656" y="2708"/>
                  </a:lnTo>
                  <a:lnTo>
                    <a:pt x="2496" y="2814"/>
                  </a:lnTo>
                  <a:lnTo>
                    <a:pt x="2443" y="2841"/>
                  </a:lnTo>
                  <a:lnTo>
                    <a:pt x="2364" y="2894"/>
                  </a:lnTo>
                  <a:lnTo>
                    <a:pt x="2311" y="3000"/>
                  </a:lnTo>
                  <a:lnTo>
                    <a:pt x="2311" y="3053"/>
                  </a:lnTo>
                  <a:lnTo>
                    <a:pt x="2337" y="3159"/>
                  </a:lnTo>
                  <a:lnTo>
                    <a:pt x="2603" y="3797"/>
                  </a:lnTo>
                  <a:lnTo>
                    <a:pt x="2390" y="3823"/>
                  </a:lnTo>
                  <a:lnTo>
                    <a:pt x="2178" y="3850"/>
                  </a:lnTo>
                  <a:lnTo>
                    <a:pt x="1965" y="3823"/>
                  </a:lnTo>
                  <a:lnTo>
                    <a:pt x="1753" y="3797"/>
                  </a:lnTo>
                  <a:lnTo>
                    <a:pt x="2019" y="3133"/>
                  </a:lnTo>
                  <a:lnTo>
                    <a:pt x="2045" y="3080"/>
                  </a:lnTo>
                  <a:lnTo>
                    <a:pt x="2045" y="3000"/>
                  </a:lnTo>
                  <a:lnTo>
                    <a:pt x="2019" y="2920"/>
                  </a:lnTo>
                  <a:lnTo>
                    <a:pt x="1965" y="2867"/>
                  </a:lnTo>
                  <a:lnTo>
                    <a:pt x="1939" y="2841"/>
                  </a:lnTo>
                  <a:lnTo>
                    <a:pt x="1886" y="2814"/>
                  </a:lnTo>
                  <a:lnTo>
                    <a:pt x="1780" y="2761"/>
                  </a:lnTo>
                  <a:lnTo>
                    <a:pt x="1647" y="2655"/>
                  </a:lnTo>
                  <a:lnTo>
                    <a:pt x="1567" y="2549"/>
                  </a:lnTo>
                  <a:lnTo>
                    <a:pt x="1514" y="2443"/>
                  </a:lnTo>
                  <a:lnTo>
                    <a:pt x="1461" y="2310"/>
                  </a:lnTo>
                  <a:lnTo>
                    <a:pt x="1461" y="2151"/>
                  </a:lnTo>
                  <a:lnTo>
                    <a:pt x="1461" y="2018"/>
                  </a:lnTo>
                  <a:lnTo>
                    <a:pt x="1514" y="1885"/>
                  </a:lnTo>
                  <a:lnTo>
                    <a:pt x="1567" y="1752"/>
                  </a:lnTo>
                  <a:lnTo>
                    <a:pt x="1673" y="1646"/>
                  </a:lnTo>
                  <a:lnTo>
                    <a:pt x="1780" y="1566"/>
                  </a:lnTo>
                  <a:lnTo>
                    <a:pt x="1886" y="1487"/>
                  </a:lnTo>
                  <a:lnTo>
                    <a:pt x="2072" y="1434"/>
                  </a:lnTo>
                  <a:close/>
                  <a:moveTo>
                    <a:pt x="2072" y="0"/>
                  </a:moveTo>
                  <a:lnTo>
                    <a:pt x="1833" y="27"/>
                  </a:lnTo>
                  <a:lnTo>
                    <a:pt x="1806" y="27"/>
                  </a:lnTo>
                  <a:lnTo>
                    <a:pt x="1488" y="106"/>
                  </a:lnTo>
                  <a:lnTo>
                    <a:pt x="1196" y="239"/>
                  </a:lnTo>
                  <a:lnTo>
                    <a:pt x="903" y="398"/>
                  </a:lnTo>
                  <a:lnTo>
                    <a:pt x="665" y="611"/>
                  </a:lnTo>
                  <a:lnTo>
                    <a:pt x="452" y="850"/>
                  </a:lnTo>
                  <a:lnTo>
                    <a:pt x="266" y="1115"/>
                  </a:lnTo>
                  <a:lnTo>
                    <a:pt x="134" y="1407"/>
                  </a:lnTo>
                  <a:lnTo>
                    <a:pt x="54" y="1726"/>
                  </a:lnTo>
                  <a:lnTo>
                    <a:pt x="27" y="1938"/>
                  </a:lnTo>
                  <a:lnTo>
                    <a:pt x="1" y="2151"/>
                  </a:lnTo>
                  <a:lnTo>
                    <a:pt x="27" y="2363"/>
                  </a:lnTo>
                  <a:lnTo>
                    <a:pt x="54" y="2575"/>
                  </a:lnTo>
                  <a:lnTo>
                    <a:pt x="134" y="2894"/>
                  </a:lnTo>
                  <a:lnTo>
                    <a:pt x="266" y="3213"/>
                  </a:lnTo>
                  <a:lnTo>
                    <a:pt x="452" y="3478"/>
                  </a:lnTo>
                  <a:lnTo>
                    <a:pt x="665" y="3717"/>
                  </a:lnTo>
                  <a:lnTo>
                    <a:pt x="903" y="3929"/>
                  </a:lnTo>
                  <a:lnTo>
                    <a:pt x="1196" y="4089"/>
                  </a:lnTo>
                  <a:lnTo>
                    <a:pt x="1488" y="4221"/>
                  </a:lnTo>
                  <a:lnTo>
                    <a:pt x="1806" y="4301"/>
                  </a:lnTo>
                  <a:lnTo>
                    <a:pt x="2019" y="4328"/>
                  </a:lnTo>
                  <a:lnTo>
                    <a:pt x="2257" y="4328"/>
                  </a:lnTo>
                  <a:lnTo>
                    <a:pt x="2470" y="4301"/>
                  </a:lnTo>
                  <a:lnTo>
                    <a:pt x="2682" y="4274"/>
                  </a:lnTo>
                  <a:lnTo>
                    <a:pt x="2895" y="4195"/>
                  </a:lnTo>
                  <a:lnTo>
                    <a:pt x="3107" y="4115"/>
                  </a:lnTo>
                  <a:lnTo>
                    <a:pt x="3293" y="4009"/>
                  </a:lnTo>
                  <a:lnTo>
                    <a:pt x="3452" y="3903"/>
                  </a:lnTo>
                  <a:lnTo>
                    <a:pt x="3638" y="3770"/>
                  </a:lnTo>
                  <a:lnTo>
                    <a:pt x="3771" y="3611"/>
                  </a:lnTo>
                  <a:lnTo>
                    <a:pt x="3930" y="3451"/>
                  </a:lnTo>
                  <a:lnTo>
                    <a:pt x="4036" y="3266"/>
                  </a:lnTo>
                  <a:lnTo>
                    <a:pt x="4142" y="3080"/>
                  </a:lnTo>
                  <a:lnTo>
                    <a:pt x="4222" y="2867"/>
                  </a:lnTo>
                  <a:lnTo>
                    <a:pt x="4275" y="2655"/>
                  </a:lnTo>
                  <a:lnTo>
                    <a:pt x="4328" y="2416"/>
                  </a:lnTo>
                  <a:lnTo>
                    <a:pt x="4328" y="2389"/>
                  </a:lnTo>
                  <a:lnTo>
                    <a:pt x="4328" y="2363"/>
                  </a:lnTo>
                  <a:lnTo>
                    <a:pt x="4328" y="2336"/>
                  </a:lnTo>
                  <a:lnTo>
                    <a:pt x="4355" y="2071"/>
                  </a:lnTo>
                  <a:lnTo>
                    <a:pt x="4328" y="1832"/>
                  </a:lnTo>
                  <a:lnTo>
                    <a:pt x="4275" y="1593"/>
                  </a:lnTo>
                  <a:lnTo>
                    <a:pt x="4196" y="1354"/>
                  </a:lnTo>
                  <a:lnTo>
                    <a:pt x="4089" y="1142"/>
                  </a:lnTo>
                  <a:lnTo>
                    <a:pt x="3957" y="929"/>
                  </a:lnTo>
                  <a:lnTo>
                    <a:pt x="3824" y="743"/>
                  </a:lnTo>
                  <a:lnTo>
                    <a:pt x="3638" y="558"/>
                  </a:lnTo>
                  <a:lnTo>
                    <a:pt x="3452" y="425"/>
                  </a:lnTo>
                  <a:lnTo>
                    <a:pt x="3266" y="292"/>
                  </a:lnTo>
                  <a:lnTo>
                    <a:pt x="3054" y="159"/>
                  </a:lnTo>
                  <a:lnTo>
                    <a:pt x="2815" y="80"/>
                  </a:lnTo>
                  <a:lnTo>
                    <a:pt x="2576" y="27"/>
                  </a:lnTo>
                  <a:lnTo>
                    <a:pt x="2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5029600" y="2167200"/>
              <a:ext cx="25" cy="675"/>
            </a:xfrm>
            <a:custGeom>
              <a:avLst/>
              <a:gdLst/>
              <a:ahLst/>
              <a:cxnLst/>
              <a:rect l="l" t="t" r="r" b="b"/>
              <a:pathLst>
                <a:path w="1" h="27" extrusionOk="0">
                  <a:moveTo>
                    <a:pt x="0" y="27"/>
                  </a:moveTo>
                  <a:lnTo>
                    <a:pt x="0" y="27"/>
                  </a:lnTo>
                  <a:lnTo>
                    <a:pt x="0" y="0"/>
                  </a:lnTo>
                  <a:lnTo>
                    <a:pt x="0" y="0"/>
                  </a:lnTo>
                  <a:lnTo>
                    <a:pt x="0" y="27"/>
                  </a:lnTo>
                  <a:lnTo>
                    <a:pt x="0" y="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5029600" y="1994625"/>
              <a:ext cx="108200" cy="108200"/>
            </a:xfrm>
            <a:custGeom>
              <a:avLst/>
              <a:gdLst/>
              <a:ahLst/>
              <a:cxnLst/>
              <a:rect l="l" t="t" r="r" b="b"/>
              <a:pathLst>
                <a:path w="4328" h="4328" extrusionOk="0">
                  <a:moveTo>
                    <a:pt x="2363" y="478"/>
                  </a:moveTo>
                  <a:lnTo>
                    <a:pt x="2576" y="531"/>
                  </a:lnTo>
                  <a:lnTo>
                    <a:pt x="2390" y="983"/>
                  </a:lnTo>
                  <a:lnTo>
                    <a:pt x="2151" y="956"/>
                  </a:lnTo>
                  <a:lnTo>
                    <a:pt x="1938" y="983"/>
                  </a:lnTo>
                  <a:lnTo>
                    <a:pt x="1753" y="531"/>
                  </a:lnTo>
                  <a:lnTo>
                    <a:pt x="1938" y="478"/>
                  </a:lnTo>
                  <a:close/>
                  <a:moveTo>
                    <a:pt x="1301" y="717"/>
                  </a:moveTo>
                  <a:lnTo>
                    <a:pt x="1487" y="1169"/>
                  </a:lnTo>
                  <a:lnTo>
                    <a:pt x="1301" y="1301"/>
                  </a:lnTo>
                  <a:lnTo>
                    <a:pt x="1168" y="1487"/>
                  </a:lnTo>
                  <a:lnTo>
                    <a:pt x="717" y="1301"/>
                  </a:lnTo>
                  <a:lnTo>
                    <a:pt x="823" y="1116"/>
                  </a:lnTo>
                  <a:lnTo>
                    <a:pt x="956" y="956"/>
                  </a:lnTo>
                  <a:lnTo>
                    <a:pt x="1115" y="823"/>
                  </a:lnTo>
                  <a:lnTo>
                    <a:pt x="1301" y="717"/>
                  </a:lnTo>
                  <a:close/>
                  <a:moveTo>
                    <a:pt x="3027" y="717"/>
                  </a:moveTo>
                  <a:lnTo>
                    <a:pt x="3186" y="823"/>
                  </a:lnTo>
                  <a:lnTo>
                    <a:pt x="3346" y="956"/>
                  </a:lnTo>
                  <a:lnTo>
                    <a:pt x="3478" y="1116"/>
                  </a:lnTo>
                  <a:lnTo>
                    <a:pt x="3611" y="1301"/>
                  </a:lnTo>
                  <a:lnTo>
                    <a:pt x="3160" y="1487"/>
                  </a:lnTo>
                  <a:lnTo>
                    <a:pt x="3000" y="1301"/>
                  </a:lnTo>
                  <a:lnTo>
                    <a:pt x="2841" y="1169"/>
                  </a:lnTo>
                  <a:lnTo>
                    <a:pt x="3027" y="717"/>
                  </a:lnTo>
                  <a:close/>
                  <a:moveTo>
                    <a:pt x="531" y="1753"/>
                  </a:moveTo>
                  <a:lnTo>
                    <a:pt x="983" y="1939"/>
                  </a:lnTo>
                  <a:lnTo>
                    <a:pt x="956" y="2151"/>
                  </a:lnTo>
                  <a:lnTo>
                    <a:pt x="983" y="2390"/>
                  </a:lnTo>
                  <a:lnTo>
                    <a:pt x="531" y="2576"/>
                  </a:lnTo>
                  <a:lnTo>
                    <a:pt x="478" y="2416"/>
                  </a:lnTo>
                  <a:lnTo>
                    <a:pt x="478" y="2257"/>
                  </a:lnTo>
                  <a:lnTo>
                    <a:pt x="478" y="1992"/>
                  </a:lnTo>
                  <a:lnTo>
                    <a:pt x="531" y="1753"/>
                  </a:lnTo>
                  <a:close/>
                  <a:moveTo>
                    <a:pt x="2151" y="1434"/>
                  </a:moveTo>
                  <a:lnTo>
                    <a:pt x="2363" y="1461"/>
                  </a:lnTo>
                  <a:lnTo>
                    <a:pt x="2549" y="1540"/>
                  </a:lnTo>
                  <a:lnTo>
                    <a:pt x="2629" y="1620"/>
                  </a:lnTo>
                  <a:lnTo>
                    <a:pt x="2708" y="1700"/>
                  </a:lnTo>
                  <a:lnTo>
                    <a:pt x="2761" y="1779"/>
                  </a:lnTo>
                  <a:lnTo>
                    <a:pt x="2815" y="1885"/>
                  </a:lnTo>
                  <a:lnTo>
                    <a:pt x="2841" y="1912"/>
                  </a:lnTo>
                  <a:lnTo>
                    <a:pt x="2894" y="1992"/>
                  </a:lnTo>
                  <a:lnTo>
                    <a:pt x="2974" y="2018"/>
                  </a:lnTo>
                  <a:lnTo>
                    <a:pt x="3053" y="2045"/>
                  </a:lnTo>
                  <a:lnTo>
                    <a:pt x="3186" y="1992"/>
                  </a:lnTo>
                  <a:lnTo>
                    <a:pt x="3797" y="1753"/>
                  </a:lnTo>
                  <a:lnTo>
                    <a:pt x="3823" y="1965"/>
                  </a:lnTo>
                  <a:lnTo>
                    <a:pt x="3850" y="2178"/>
                  </a:lnTo>
                  <a:lnTo>
                    <a:pt x="3823" y="2337"/>
                  </a:lnTo>
                  <a:lnTo>
                    <a:pt x="3823" y="2416"/>
                  </a:lnTo>
                  <a:lnTo>
                    <a:pt x="3797" y="2576"/>
                  </a:lnTo>
                  <a:lnTo>
                    <a:pt x="3133" y="2310"/>
                  </a:lnTo>
                  <a:lnTo>
                    <a:pt x="3027" y="2284"/>
                  </a:lnTo>
                  <a:lnTo>
                    <a:pt x="2947" y="2310"/>
                  </a:lnTo>
                  <a:lnTo>
                    <a:pt x="2868" y="2363"/>
                  </a:lnTo>
                  <a:lnTo>
                    <a:pt x="2815" y="2443"/>
                  </a:lnTo>
                  <a:lnTo>
                    <a:pt x="2761" y="2576"/>
                  </a:lnTo>
                  <a:lnTo>
                    <a:pt x="2655" y="2682"/>
                  </a:lnTo>
                  <a:lnTo>
                    <a:pt x="2549" y="2762"/>
                  </a:lnTo>
                  <a:lnTo>
                    <a:pt x="2443" y="2841"/>
                  </a:lnTo>
                  <a:lnTo>
                    <a:pt x="2310" y="2868"/>
                  </a:lnTo>
                  <a:lnTo>
                    <a:pt x="2151" y="2894"/>
                  </a:lnTo>
                  <a:lnTo>
                    <a:pt x="2018" y="2868"/>
                  </a:lnTo>
                  <a:lnTo>
                    <a:pt x="1885" y="2841"/>
                  </a:lnTo>
                  <a:lnTo>
                    <a:pt x="1753" y="2762"/>
                  </a:lnTo>
                  <a:lnTo>
                    <a:pt x="1646" y="2682"/>
                  </a:lnTo>
                  <a:lnTo>
                    <a:pt x="1540" y="2549"/>
                  </a:lnTo>
                  <a:lnTo>
                    <a:pt x="1487" y="2443"/>
                  </a:lnTo>
                  <a:lnTo>
                    <a:pt x="1461" y="2310"/>
                  </a:lnTo>
                  <a:lnTo>
                    <a:pt x="1434" y="2178"/>
                  </a:lnTo>
                  <a:lnTo>
                    <a:pt x="1434" y="2018"/>
                  </a:lnTo>
                  <a:lnTo>
                    <a:pt x="1487" y="1885"/>
                  </a:lnTo>
                  <a:lnTo>
                    <a:pt x="1540" y="1779"/>
                  </a:lnTo>
                  <a:lnTo>
                    <a:pt x="1593" y="1700"/>
                  </a:lnTo>
                  <a:lnTo>
                    <a:pt x="1673" y="1620"/>
                  </a:lnTo>
                  <a:lnTo>
                    <a:pt x="1779" y="1540"/>
                  </a:lnTo>
                  <a:lnTo>
                    <a:pt x="1965" y="1461"/>
                  </a:lnTo>
                  <a:lnTo>
                    <a:pt x="2151" y="1434"/>
                  </a:lnTo>
                  <a:close/>
                  <a:moveTo>
                    <a:pt x="1168" y="2841"/>
                  </a:moveTo>
                  <a:lnTo>
                    <a:pt x="1301" y="3001"/>
                  </a:lnTo>
                  <a:lnTo>
                    <a:pt x="1487" y="3160"/>
                  </a:lnTo>
                  <a:lnTo>
                    <a:pt x="1301" y="3611"/>
                  </a:lnTo>
                  <a:lnTo>
                    <a:pt x="1115" y="3505"/>
                  </a:lnTo>
                  <a:lnTo>
                    <a:pt x="956" y="3346"/>
                  </a:lnTo>
                  <a:lnTo>
                    <a:pt x="823" y="3186"/>
                  </a:lnTo>
                  <a:lnTo>
                    <a:pt x="717" y="3027"/>
                  </a:lnTo>
                  <a:lnTo>
                    <a:pt x="1168" y="2841"/>
                  </a:lnTo>
                  <a:close/>
                  <a:moveTo>
                    <a:pt x="3160" y="2841"/>
                  </a:moveTo>
                  <a:lnTo>
                    <a:pt x="3611" y="3027"/>
                  </a:lnTo>
                  <a:lnTo>
                    <a:pt x="3478" y="3186"/>
                  </a:lnTo>
                  <a:lnTo>
                    <a:pt x="3346" y="3346"/>
                  </a:lnTo>
                  <a:lnTo>
                    <a:pt x="3186" y="3505"/>
                  </a:lnTo>
                  <a:lnTo>
                    <a:pt x="3027" y="3611"/>
                  </a:lnTo>
                  <a:lnTo>
                    <a:pt x="2841" y="3160"/>
                  </a:lnTo>
                  <a:lnTo>
                    <a:pt x="3000" y="3001"/>
                  </a:lnTo>
                  <a:lnTo>
                    <a:pt x="3160" y="2841"/>
                  </a:lnTo>
                  <a:close/>
                  <a:moveTo>
                    <a:pt x="2390" y="3346"/>
                  </a:moveTo>
                  <a:lnTo>
                    <a:pt x="2576" y="3797"/>
                  </a:lnTo>
                  <a:lnTo>
                    <a:pt x="2363" y="3824"/>
                  </a:lnTo>
                  <a:lnTo>
                    <a:pt x="2151" y="3850"/>
                  </a:lnTo>
                  <a:lnTo>
                    <a:pt x="1938" y="3824"/>
                  </a:lnTo>
                  <a:lnTo>
                    <a:pt x="1753" y="3797"/>
                  </a:lnTo>
                  <a:lnTo>
                    <a:pt x="1938" y="3346"/>
                  </a:lnTo>
                  <a:lnTo>
                    <a:pt x="2151" y="3372"/>
                  </a:lnTo>
                  <a:lnTo>
                    <a:pt x="2390" y="3346"/>
                  </a:lnTo>
                  <a:close/>
                  <a:moveTo>
                    <a:pt x="2071" y="0"/>
                  </a:moveTo>
                  <a:lnTo>
                    <a:pt x="1806" y="27"/>
                  </a:lnTo>
                  <a:lnTo>
                    <a:pt x="1567" y="80"/>
                  </a:lnTo>
                  <a:lnTo>
                    <a:pt x="1381" y="133"/>
                  </a:lnTo>
                  <a:lnTo>
                    <a:pt x="1168" y="239"/>
                  </a:lnTo>
                  <a:lnTo>
                    <a:pt x="983" y="346"/>
                  </a:lnTo>
                  <a:lnTo>
                    <a:pt x="823" y="452"/>
                  </a:lnTo>
                  <a:lnTo>
                    <a:pt x="664" y="585"/>
                  </a:lnTo>
                  <a:lnTo>
                    <a:pt x="505" y="744"/>
                  </a:lnTo>
                  <a:lnTo>
                    <a:pt x="399" y="903"/>
                  </a:lnTo>
                  <a:lnTo>
                    <a:pt x="266" y="1089"/>
                  </a:lnTo>
                  <a:lnTo>
                    <a:pt x="186" y="1275"/>
                  </a:lnTo>
                  <a:lnTo>
                    <a:pt x="107" y="1461"/>
                  </a:lnTo>
                  <a:lnTo>
                    <a:pt x="53" y="1647"/>
                  </a:lnTo>
                  <a:lnTo>
                    <a:pt x="0" y="1859"/>
                  </a:lnTo>
                  <a:lnTo>
                    <a:pt x="0" y="2071"/>
                  </a:lnTo>
                  <a:lnTo>
                    <a:pt x="0" y="2284"/>
                  </a:lnTo>
                  <a:lnTo>
                    <a:pt x="0" y="2496"/>
                  </a:lnTo>
                  <a:lnTo>
                    <a:pt x="27" y="2496"/>
                  </a:lnTo>
                  <a:lnTo>
                    <a:pt x="27" y="2523"/>
                  </a:lnTo>
                  <a:lnTo>
                    <a:pt x="53" y="2708"/>
                  </a:lnTo>
                  <a:lnTo>
                    <a:pt x="107" y="2894"/>
                  </a:lnTo>
                  <a:lnTo>
                    <a:pt x="186" y="3080"/>
                  </a:lnTo>
                  <a:lnTo>
                    <a:pt x="266" y="3239"/>
                  </a:lnTo>
                  <a:lnTo>
                    <a:pt x="372" y="3399"/>
                  </a:lnTo>
                  <a:lnTo>
                    <a:pt x="478" y="3558"/>
                  </a:lnTo>
                  <a:lnTo>
                    <a:pt x="611" y="3691"/>
                  </a:lnTo>
                  <a:lnTo>
                    <a:pt x="744" y="3824"/>
                  </a:lnTo>
                  <a:lnTo>
                    <a:pt x="903" y="3930"/>
                  </a:lnTo>
                  <a:lnTo>
                    <a:pt x="1062" y="4036"/>
                  </a:lnTo>
                  <a:lnTo>
                    <a:pt x="1222" y="4116"/>
                  </a:lnTo>
                  <a:lnTo>
                    <a:pt x="1407" y="4195"/>
                  </a:lnTo>
                  <a:lnTo>
                    <a:pt x="1593" y="4248"/>
                  </a:lnTo>
                  <a:lnTo>
                    <a:pt x="1779" y="4301"/>
                  </a:lnTo>
                  <a:lnTo>
                    <a:pt x="1965" y="4328"/>
                  </a:lnTo>
                  <a:lnTo>
                    <a:pt x="2390" y="4328"/>
                  </a:lnTo>
                  <a:lnTo>
                    <a:pt x="2602" y="4275"/>
                  </a:lnTo>
                  <a:lnTo>
                    <a:pt x="2788" y="4248"/>
                  </a:lnTo>
                  <a:lnTo>
                    <a:pt x="2974" y="4169"/>
                  </a:lnTo>
                  <a:lnTo>
                    <a:pt x="3160" y="4089"/>
                  </a:lnTo>
                  <a:lnTo>
                    <a:pt x="3346" y="3983"/>
                  </a:lnTo>
                  <a:lnTo>
                    <a:pt x="3505" y="3850"/>
                  </a:lnTo>
                  <a:lnTo>
                    <a:pt x="3664" y="3717"/>
                  </a:lnTo>
                  <a:lnTo>
                    <a:pt x="3797" y="3585"/>
                  </a:lnTo>
                  <a:lnTo>
                    <a:pt x="3930" y="3425"/>
                  </a:lnTo>
                  <a:lnTo>
                    <a:pt x="4036" y="3266"/>
                  </a:lnTo>
                  <a:lnTo>
                    <a:pt x="4115" y="3080"/>
                  </a:lnTo>
                  <a:lnTo>
                    <a:pt x="4195" y="2894"/>
                  </a:lnTo>
                  <a:lnTo>
                    <a:pt x="4248" y="2682"/>
                  </a:lnTo>
                  <a:lnTo>
                    <a:pt x="4301" y="2496"/>
                  </a:lnTo>
                  <a:lnTo>
                    <a:pt x="4328" y="2284"/>
                  </a:lnTo>
                  <a:lnTo>
                    <a:pt x="4328" y="2231"/>
                  </a:lnTo>
                  <a:lnTo>
                    <a:pt x="4328" y="2178"/>
                  </a:lnTo>
                  <a:lnTo>
                    <a:pt x="4328" y="1965"/>
                  </a:lnTo>
                  <a:lnTo>
                    <a:pt x="4275" y="1726"/>
                  </a:lnTo>
                  <a:lnTo>
                    <a:pt x="4222" y="1514"/>
                  </a:lnTo>
                  <a:lnTo>
                    <a:pt x="4142" y="1301"/>
                  </a:lnTo>
                  <a:lnTo>
                    <a:pt x="4062" y="1116"/>
                  </a:lnTo>
                  <a:lnTo>
                    <a:pt x="3956" y="930"/>
                  </a:lnTo>
                  <a:lnTo>
                    <a:pt x="3823" y="770"/>
                  </a:lnTo>
                  <a:lnTo>
                    <a:pt x="3664" y="611"/>
                  </a:lnTo>
                  <a:lnTo>
                    <a:pt x="3505" y="452"/>
                  </a:lnTo>
                  <a:lnTo>
                    <a:pt x="3319" y="346"/>
                  </a:lnTo>
                  <a:lnTo>
                    <a:pt x="3133" y="239"/>
                  </a:lnTo>
                  <a:lnTo>
                    <a:pt x="2947" y="133"/>
                  </a:lnTo>
                  <a:lnTo>
                    <a:pt x="2735" y="80"/>
                  </a:lnTo>
                  <a:lnTo>
                    <a:pt x="2523" y="27"/>
                  </a:lnTo>
                  <a:lnTo>
                    <a:pt x="22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7"/>
          <p:cNvGrpSpPr/>
          <p:nvPr/>
        </p:nvGrpSpPr>
        <p:grpSpPr>
          <a:xfrm>
            <a:off x="1321346" y="1906164"/>
            <a:ext cx="396811" cy="594324"/>
            <a:chOff x="306475" y="2610575"/>
            <a:chExt cx="274800" cy="411525"/>
          </a:xfrm>
        </p:grpSpPr>
        <p:sp>
          <p:nvSpPr>
            <p:cNvPr id="653" name="Google Shape;653;p47"/>
            <p:cNvSpPr/>
            <p:nvPr/>
          </p:nvSpPr>
          <p:spPr>
            <a:xfrm>
              <a:off x="384125" y="2610575"/>
              <a:ext cx="108225" cy="108200"/>
            </a:xfrm>
            <a:custGeom>
              <a:avLst/>
              <a:gdLst/>
              <a:ahLst/>
              <a:cxnLst/>
              <a:rect l="l" t="t" r="r" b="b"/>
              <a:pathLst>
                <a:path w="4329" h="4328" extrusionOk="0">
                  <a:moveTo>
                    <a:pt x="3054" y="478"/>
                  </a:moveTo>
                  <a:lnTo>
                    <a:pt x="3134" y="505"/>
                  </a:lnTo>
                  <a:lnTo>
                    <a:pt x="3187" y="558"/>
                  </a:lnTo>
                  <a:lnTo>
                    <a:pt x="3213" y="637"/>
                  </a:lnTo>
                  <a:lnTo>
                    <a:pt x="3850" y="2947"/>
                  </a:lnTo>
                  <a:lnTo>
                    <a:pt x="3850" y="3053"/>
                  </a:lnTo>
                  <a:lnTo>
                    <a:pt x="3824" y="3133"/>
                  </a:lnTo>
                  <a:lnTo>
                    <a:pt x="3771" y="3186"/>
                  </a:lnTo>
                  <a:lnTo>
                    <a:pt x="3691" y="3213"/>
                  </a:lnTo>
                  <a:lnTo>
                    <a:pt x="1381" y="3850"/>
                  </a:lnTo>
                  <a:lnTo>
                    <a:pt x="1275" y="3850"/>
                  </a:lnTo>
                  <a:lnTo>
                    <a:pt x="1196" y="3823"/>
                  </a:lnTo>
                  <a:lnTo>
                    <a:pt x="1142" y="3770"/>
                  </a:lnTo>
                  <a:lnTo>
                    <a:pt x="1116" y="3691"/>
                  </a:lnTo>
                  <a:lnTo>
                    <a:pt x="479" y="1381"/>
                  </a:lnTo>
                  <a:lnTo>
                    <a:pt x="479" y="1275"/>
                  </a:lnTo>
                  <a:lnTo>
                    <a:pt x="505" y="1221"/>
                  </a:lnTo>
                  <a:lnTo>
                    <a:pt x="558" y="1142"/>
                  </a:lnTo>
                  <a:lnTo>
                    <a:pt x="638" y="1115"/>
                  </a:lnTo>
                  <a:lnTo>
                    <a:pt x="2948" y="478"/>
                  </a:lnTo>
                  <a:close/>
                  <a:moveTo>
                    <a:pt x="2974" y="0"/>
                  </a:moveTo>
                  <a:lnTo>
                    <a:pt x="2842" y="27"/>
                  </a:lnTo>
                  <a:lnTo>
                    <a:pt x="505" y="637"/>
                  </a:lnTo>
                  <a:lnTo>
                    <a:pt x="373" y="690"/>
                  </a:lnTo>
                  <a:lnTo>
                    <a:pt x="266" y="770"/>
                  </a:lnTo>
                  <a:lnTo>
                    <a:pt x="160" y="850"/>
                  </a:lnTo>
                  <a:lnTo>
                    <a:pt x="80" y="956"/>
                  </a:lnTo>
                  <a:lnTo>
                    <a:pt x="27" y="1089"/>
                  </a:lnTo>
                  <a:lnTo>
                    <a:pt x="1" y="1221"/>
                  </a:lnTo>
                  <a:lnTo>
                    <a:pt x="1" y="1354"/>
                  </a:lnTo>
                  <a:lnTo>
                    <a:pt x="27" y="1487"/>
                  </a:lnTo>
                  <a:lnTo>
                    <a:pt x="638" y="3823"/>
                  </a:lnTo>
                  <a:lnTo>
                    <a:pt x="691" y="3956"/>
                  </a:lnTo>
                  <a:lnTo>
                    <a:pt x="771" y="4062"/>
                  </a:lnTo>
                  <a:lnTo>
                    <a:pt x="850" y="4168"/>
                  </a:lnTo>
                  <a:lnTo>
                    <a:pt x="957" y="4248"/>
                  </a:lnTo>
                  <a:lnTo>
                    <a:pt x="1142" y="4301"/>
                  </a:lnTo>
                  <a:lnTo>
                    <a:pt x="1302" y="4328"/>
                  </a:lnTo>
                  <a:lnTo>
                    <a:pt x="1488" y="4301"/>
                  </a:lnTo>
                  <a:lnTo>
                    <a:pt x="3824" y="3691"/>
                  </a:lnTo>
                  <a:lnTo>
                    <a:pt x="3957" y="3637"/>
                  </a:lnTo>
                  <a:lnTo>
                    <a:pt x="4063" y="3558"/>
                  </a:lnTo>
                  <a:lnTo>
                    <a:pt x="4169" y="3478"/>
                  </a:lnTo>
                  <a:lnTo>
                    <a:pt x="4249" y="3372"/>
                  </a:lnTo>
                  <a:lnTo>
                    <a:pt x="4302" y="3239"/>
                  </a:lnTo>
                  <a:lnTo>
                    <a:pt x="4328" y="3106"/>
                  </a:lnTo>
                  <a:lnTo>
                    <a:pt x="4328" y="2974"/>
                  </a:lnTo>
                  <a:lnTo>
                    <a:pt x="4302" y="2841"/>
                  </a:lnTo>
                  <a:lnTo>
                    <a:pt x="3691" y="505"/>
                  </a:lnTo>
                  <a:lnTo>
                    <a:pt x="3638" y="372"/>
                  </a:lnTo>
                  <a:lnTo>
                    <a:pt x="3558" y="266"/>
                  </a:lnTo>
                  <a:lnTo>
                    <a:pt x="3479" y="159"/>
                  </a:lnTo>
                  <a:lnTo>
                    <a:pt x="3373" y="80"/>
                  </a:lnTo>
                  <a:lnTo>
                    <a:pt x="3240" y="27"/>
                  </a:lnTo>
                  <a:lnTo>
                    <a:pt x="3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412675" y="2647075"/>
              <a:ext cx="11975" cy="12625"/>
            </a:xfrm>
            <a:custGeom>
              <a:avLst/>
              <a:gdLst/>
              <a:ahLst/>
              <a:cxnLst/>
              <a:rect l="l" t="t" r="r" b="b"/>
              <a:pathLst>
                <a:path w="479" h="505" extrusionOk="0">
                  <a:moveTo>
                    <a:pt x="239" y="0"/>
                  </a:moveTo>
                  <a:lnTo>
                    <a:pt x="133" y="27"/>
                  </a:lnTo>
                  <a:lnTo>
                    <a:pt x="54" y="80"/>
                  </a:lnTo>
                  <a:lnTo>
                    <a:pt x="0" y="160"/>
                  </a:lnTo>
                  <a:lnTo>
                    <a:pt x="0" y="239"/>
                  </a:lnTo>
                  <a:lnTo>
                    <a:pt x="0" y="346"/>
                  </a:lnTo>
                  <a:lnTo>
                    <a:pt x="54" y="425"/>
                  </a:lnTo>
                  <a:lnTo>
                    <a:pt x="133" y="478"/>
                  </a:lnTo>
                  <a:lnTo>
                    <a:pt x="239" y="505"/>
                  </a:lnTo>
                  <a:lnTo>
                    <a:pt x="319" y="478"/>
                  </a:lnTo>
                  <a:lnTo>
                    <a:pt x="399" y="425"/>
                  </a:lnTo>
                  <a:lnTo>
                    <a:pt x="452" y="346"/>
                  </a:lnTo>
                  <a:lnTo>
                    <a:pt x="478" y="239"/>
                  </a:lnTo>
                  <a:lnTo>
                    <a:pt x="452" y="160"/>
                  </a:lnTo>
                  <a:lnTo>
                    <a:pt x="399" y="80"/>
                  </a:lnTo>
                  <a:lnTo>
                    <a:pt x="319"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443200" y="2639100"/>
              <a:ext cx="12650" cy="11975"/>
            </a:xfrm>
            <a:custGeom>
              <a:avLst/>
              <a:gdLst/>
              <a:ahLst/>
              <a:cxnLst/>
              <a:rect l="l" t="t" r="r" b="b"/>
              <a:pathLst>
                <a:path w="506" h="479" extrusionOk="0">
                  <a:moveTo>
                    <a:pt x="266" y="1"/>
                  </a:moveTo>
                  <a:lnTo>
                    <a:pt x="160" y="27"/>
                  </a:lnTo>
                  <a:lnTo>
                    <a:pt x="80" y="54"/>
                  </a:lnTo>
                  <a:lnTo>
                    <a:pt x="27" y="134"/>
                  </a:lnTo>
                  <a:lnTo>
                    <a:pt x="1" y="240"/>
                  </a:lnTo>
                  <a:lnTo>
                    <a:pt x="27" y="319"/>
                  </a:lnTo>
                  <a:lnTo>
                    <a:pt x="80" y="399"/>
                  </a:lnTo>
                  <a:lnTo>
                    <a:pt x="160" y="452"/>
                  </a:lnTo>
                  <a:lnTo>
                    <a:pt x="266" y="479"/>
                  </a:lnTo>
                  <a:lnTo>
                    <a:pt x="346" y="452"/>
                  </a:lnTo>
                  <a:lnTo>
                    <a:pt x="426" y="399"/>
                  </a:lnTo>
                  <a:lnTo>
                    <a:pt x="479" y="319"/>
                  </a:lnTo>
                  <a:lnTo>
                    <a:pt x="505" y="240"/>
                  </a:lnTo>
                  <a:lnTo>
                    <a:pt x="479" y="134"/>
                  </a:lnTo>
                  <a:lnTo>
                    <a:pt x="426" y="54"/>
                  </a:lnTo>
                  <a:lnTo>
                    <a:pt x="346" y="27"/>
                  </a:ln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416650" y="2663000"/>
              <a:ext cx="11975" cy="11975"/>
            </a:xfrm>
            <a:custGeom>
              <a:avLst/>
              <a:gdLst/>
              <a:ahLst/>
              <a:cxnLst/>
              <a:rect l="l" t="t" r="r" b="b"/>
              <a:pathLst>
                <a:path w="479" h="479" extrusionOk="0">
                  <a:moveTo>
                    <a:pt x="160" y="1"/>
                  </a:moveTo>
                  <a:lnTo>
                    <a:pt x="80" y="54"/>
                  </a:lnTo>
                  <a:lnTo>
                    <a:pt x="27" y="133"/>
                  </a:lnTo>
                  <a:lnTo>
                    <a:pt x="1" y="240"/>
                  </a:lnTo>
                  <a:lnTo>
                    <a:pt x="27" y="319"/>
                  </a:lnTo>
                  <a:lnTo>
                    <a:pt x="80" y="399"/>
                  </a:lnTo>
                  <a:lnTo>
                    <a:pt x="160" y="452"/>
                  </a:lnTo>
                  <a:lnTo>
                    <a:pt x="240" y="478"/>
                  </a:lnTo>
                  <a:lnTo>
                    <a:pt x="346" y="452"/>
                  </a:lnTo>
                  <a:lnTo>
                    <a:pt x="399" y="399"/>
                  </a:lnTo>
                  <a:lnTo>
                    <a:pt x="452" y="319"/>
                  </a:lnTo>
                  <a:lnTo>
                    <a:pt x="479" y="240"/>
                  </a:lnTo>
                  <a:lnTo>
                    <a:pt x="452" y="133"/>
                  </a:lnTo>
                  <a:lnTo>
                    <a:pt x="399" y="54"/>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47850" y="2654375"/>
              <a:ext cx="11975" cy="11975"/>
            </a:xfrm>
            <a:custGeom>
              <a:avLst/>
              <a:gdLst/>
              <a:ahLst/>
              <a:cxnLst/>
              <a:rect l="l" t="t" r="r" b="b"/>
              <a:pathLst>
                <a:path w="479" h="479" extrusionOk="0">
                  <a:moveTo>
                    <a:pt x="240" y="0"/>
                  </a:moveTo>
                  <a:lnTo>
                    <a:pt x="133" y="27"/>
                  </a:lnTo>
                  <a:lnTo>
                    <a:pt x="54" y="80"/>
                  </a:lnTo>
                  <a:lnTo>
                    <a:pt x="1" y="160"/>
                  </a:lnTo>
                  <a:lnTo>
                    <a:pt x="1" y="239"/>
                  </a:lnTo>
                  <a:lnTo>
                    <a:pt x="1" y="346"/>
                  </a:lnTo>
                  <a:lnTo>
                    <a:pt x="54" y="425"/>
                  </a:lnTo>
                  <a:lnTo>
                    <a:pt x="133" y="478"/>
                  </a:lnTo>
                  <a:lnTo>
                    <a:pt x="319" y="478"/>
                  </a:lnTo>
                  <a:lnTo>
                    <a:pt x="399" y="425"/>
                  </a:lnTo>
                  <a:lnTo>
                    <a:pt x="452" y="346"/>
                  </a:lnTo>
                  <a:lnTo>
                    <a:pt x="478" y="239"/>
                  </a:lnTo>
                  <a:lnTo>
                    <a:pt x="452" y="160"/>
                  </a:lnTo>
                  <a:lnTo>
                    <a:pt x="399" y="80"/>
                  </a:lnTo>
                  <a:lnTo>
                    <a:pt x="319" y="27"/>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420650" y="2678275"/>
              <a:ext cx="11950" cy="11975"/>
            </a:xfrm>
            <a:custGeom>
              <a:avLst/>
              <a:gdLst/>
              <a:ahLst/>
              <a:cxnLst/>
              <a:rect l="l" t="t" r="r" b="b"/>
              <a:pathLst>
                <a:path w="478" h="479" extrusionOk="0">
                  <a:moveTo>
                    <a:pt x="239" y="0"/>
                  </a:moveTo>
                  <a:lnTo>
                    <a:pt x="159" y="27"/>
                  </a:lnTo>
                  <a:lnTo>
                    <a:pt x="80" y="80"/>
                  </a:lnTo>
                  <a:lnTo>
                    <a:pt x="27" y="160"/>
                  </a:lnTo>
                  <a:lnTo>
                    <a:pt x="0" y="239"/>
                  </a:lnTo>
                  <a:lnTo>
                    <a:pt x="27" y="345"/>
                  </a:lnTo>
                  <a:lnTo>
                    <a:pt x="80" y="425"/>
                  </a:lnTo>
                  <a:lnTo>
                    <a:pt x="159" y="478"/>
                  </a:lnTo>
                  <a:lnTo>
                    <a:pt x="345" y="478"/>
                  </a:lnTo>
                  <a:lnTo>
                    <a:pt x="425" y="425"/>
                  </a:lnTo>
                  <a:lnTo>
                    <a:pt x="478" y="345"/>
                  </a:lnTo>
                  <a:lnTo>
                    <a:pt x="478" y="239"/>
                  </a:lnTo>
                  <a:lnTo>
                    <a:pt x="478" y="160"/>
                  </a:lnTo>
                  <a:lnTo>
                    <a:pt x="425"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451825" y="2670300"/>
              <a:ext cx="11975" cy="11975"/>
            </a:xfrm>
            <a:custGeom>
              <a:avLst/>
              <a:gdLst/>
              <a:ahLst/>
              <a:cxnLst/>
              <a:rect l="l" t="t" r="r" b="b"/>
              <a:pathLst>
                <a:path w="479" h="479" extrusionOk="0">
                  <a:moveTo>
                    <a:pt x="160" y="1"/>
                  </a:moveTo>
                  <a:lnTo>
                    <a:pt x="81" y="54"/>
                  </a:lnTo>
                  <a:lnTo>
                    <a:pt x="27" y="133"/>
                  </a:lnTo>
                  <a:lnTo>
                    <a:pt x="1" y="240"/>
                  </a:lnTo>
                  <a:lnTo>
                    <a:pt x="27" y="319"/>
                  </a:lnTo>
                  <a:lnTo>
                    <a:pt x="81" y="399"/>
                  </a:lnTo>
                  <a:lnTo>
                    <a:pt x="160" y="452"/>
                  </a:lnTo>
                  <a:lnTo>
                    <a:pt x="240" y="479"/>
                  </a:lnTo>
                  <a:lnTo>
                    <a:pt x="346" y="452"/>
                  </a:lnTo>
                  <a:lnTo>
                    <a:pt x="426" y="399"/>
                  </a:lnTo>
                  <a:lnTo>
                    <a:pt x="452" y="319"/>
                  </a:lnTo>
                  <a:lnTo>
                    <a:pt x="479" y="240"/>
                  </a:lnTo>
                  <a:lnTo>
                    <a:pt x="452" y="133"/>
                  </a:lnTo>
                  <a:lnTo>
                    <a:pt x="426" y="54"/>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343650" y="2709475"/>
              <a:ext cx="108875" cy="108200"/>
            </a:xfrm>
            <a:custGeom>
              <a:avLst/>
              <a:gdLst/>
              <a:ahLst/>
              <a:cxnLst/>
              <a:rect l="l" t="t" r="r" b="b"/>
              <a:pathLst>
                <a:path w="4355" h="4328" extrusionOk="0">
                  <a:moveTo>
                    <a:pt x="1222" y="0"/>
                  </a:moveTo>
                  <a:lnTo>
                    <a:pt x="1089" y="27"/>
                  </a:lnTo>
                  <a:lnTo>
                    <a:pt x="983" y="80"/>
                  </a:lnTo>
                  <a:lnTo>
                    <a:pt x="903" y="133"/>
                  </a:lnTo>
                  <a:lnTo>
                    <a:pt x="823" y="212"/>
                  </a:lnTo>
                  <a:lnTo>
                    <a:pt x="744" y="292"/>
                  </a:lnTo>
                  <a:lnTo>
                    <a:pt x="691" y="398"/>
                  </a:lnTo>
                  <a:lnTo>
                    <a:pt x="664" y="504"/>
                  </a:lnTo>
                  <a:lnTo>
                    <a:pt x="27" y="2841"/>
                  </a:lnTo>
                  <a:lnTo>
                    <a:pt x="0" y="3000"/>
                  </a:lnTo>
                  <a:lnTo>
                    <a:pt x="27" y="3133"/>
                  </a:lnTo>
                  <a:lnTo>
                    <a:pt x="53" y="3239"/>
                  </a:lnTo>
                  <a:lnTo>
                    <a:pt x="80" y="3345"/>
                  </a:lnTo>
                  <a:lnTo>
                    <a:pt x="160" y="3425"/>
                  </a:lnTo>
                  <a:lnTo>
                    <a:pt x="213" y="3531"/>
                  </a:lnTo>
                  <a:lnTo>
                    <a:pt x="319" y="3584"/>
                  </a:lnTo>
                  <a:lnTo>
                    <a:pt x="425" y="3637"/>
                  </a:lnTo>
                  <a:lnTo>
                    <a:pt x="531" y="3690"/>
                  </a:lnTo>
                  <a:lnTo>
                    <a:pt x="2841" y="4301"/>
                  </a:lnTo>
                  <a:lnTo>
                    <a:pt x="3027" y="4328"/>
                  </a:lnTo>
                  <a:lnTo>
                    <a:pt x="3133" y="4328"/>
                  </a:lnTo>
                  <a:lnTo>
                    <a:pt x="3239" y="4301"/>
                  </a:lnTo>
                  <a:lnTo>
                    <a:pt x="3346" y="4248"/>
                  </a:lnTo>
                  <a:lnTo>
                    <a:pt x="3452" y="4195"/>
                  </a:lnTo>
                  <a:lnTo>
                    <a:pt x="3531" y="4115"/>
                  </a:lnTo>
                  <a:lnTo>
                    <a:pt x="3611" y="4036"/>
                  </a:lnTo>
                  <a:lnTo>
                    <a:pt x="3664" y="3929"/>
                  </a:lnTo>
                  <a:lnTo>
                    <a:pt x="3691" y="3823"/>
                  </a:lnTo>
                  <a:lnTo>
                    <a:pt x="4328" y="1487"/>
                  </a:lnTo>
                  <a:lnTo>
                    <a:pt x="4354" y="1301"/>
                  </a:lnTo>
                  <a:lnTo>
                    <a:pt x="4328" y="1195"/>
                  </a:lnTo>
                  <a:lnTo>
                    <a:pt x="4301" y="1089"/>
                  </a:lnTo>
                  <a:lnTo>
                    <a:pt x="4248" y="982"/>
                  </a:lnTo>
                  <a:lnTo>
                    <a:pt x="4195" y="876"/>
                  </a:lnTo>
                  <a:lnTo>
                    <a:pt x="4115" y="796"/>
                  </a:lnTo>
                  <a:lnTo>
                    <a:pt x="4036" y="743"/>
                  </a:lnTo>
                  <a:lnTo>
                    <a:pt x="3930" y="690"/>
                  </a:lnTo>
                  <a:lnTo>
                    <a:pt x="3823" y="637"/>
                  </a:lnTo>
                  <a:lnTo>
                    <a:pt x="3213" y="478"/>
                  </a:lnTo>
                  <a:lnTo>
                    <a:pt x="3080" y="478"/>
                  </a:lnTo>
                  <a:lnTo>
                    <a:pt x="3000" y="504"/>
                  </a:lnTo>
                  <a:lnTo>
                    <a:pt x="2947" y="584"/>
                  </a:lnTo>
                  <a:lnTo>
                    <a:pt x="2921" y="637"/>
                  </a:lnTo>
                  <a:lnTo>
                    <a:pt x="2921" y="717"/>
                  </a:lnTo>
                  <a:lnTo>
                    <a:pt x="2921" y="796"/>
                  </a:lnTo>
                  <a:lnTo>
                    <a:pt x="2974" y="850"/>
                  </a:lnTo>
                  <a:lnTo>
                    <a:pt x="3027" y="903"/>
                  </a:lnTo>
                  <a:lnTo>
                    <a:pt x="3080" y="929"/>
                  </a:lnTo>
                  <a:lnTo>
                    <a:pt x="3691" y="1115"/>
                  </a:lnTo>
                  <a:lnTo>
                    <a:pt x="3770" y="1142"/>
                  </a:lnTo>
                  <a:lnTo>
                    <a:pt x="3823" y="1195"/>
                  </a:lnTo>
                  <a:lnTo>
                    <a:pt x="3850" y="1248"/>
                  </a:lnTo>
                  <a:lnTo>
                    <a:pt x="3850" y="1301"/>
                  </a:lnTo>
                  <a:lnTo>
                    <a:pt x="3850" y="1381"/>
                  </a:lnTo>
                  <a:lnTo>
                    <a:pt x="3239" y="3690"/>
                  </a:lnTo>
                  <a:lnTo>
                    <a:pt x="3213" y="3743"/>
                  </a:lnTo>
                  <a:lnTo>
                    <a:pt x="3160" y="3797"/>
                  </a:lnTo>
                  <a:lnTo>
                    <a:pt x="3107" y="3850"/>
                  </a:lnTo>
                  <a:lnTo>
                    <a:pt x="2974" y="3850"/>
                  </a:lnTo>
                  <a:lnTo>
                    <a:pt x="638" y="3212"/>
                  </a:lnTo>
                  <a:lnTo>
                    <a:pt x="584" y="3186"/>
                  </a:lnTo>
                  <a:lnTo>
                    <a:pt x="531" y="3133"/>
                  </a:lnTo>
                  <a:lnTo>
                    <a:pt x="505" y="3080"/>
                  </a:lnTo>
                  <a:lnTo>
                    <a:pt x="478" y="3000"/>
                  </a:lnTo>
                  <a:lnTo>
                    <a:pt x="505" y="2947"/>
                  </a:lnTo>
                  <a:lnTo>
                    <a:pt x="1115" y="637"/>
                  </a:lnTo>
                  <a:lnTo>
                    <a:pt x="1142" y="584"/>
                  </a:lnTo>
                  <a:lnTo>
                    <a:pt x="1195" y="531"/>
                  </a:lnTo>
                  <a:lnTo>
                    <a:pt x="1248" y="478"/>
                  </a:lnTo>
                  <a:lnTo>
                    <a:pt x="1381" y="478"/>
                  </a:lnTo>
                  <a:lnTo>
                    <a:pt x="2151" y="690"/>
                  </a:lnTo>
                  <a:lnTo>
                    <a:pt x="2310" y="690"/>
                  </a:lnTo>
                  <a:lnTo>
                    <a:pt x="2363" y="637"/>
                  </a:lnTo>
                  <a:lnTo>
                    <a:pt x="2416" y="584"/>
                  </a:lnTo>
                  <a:lnTo>
                    <a:pt x="2443" y="531"/>
                  </a:lnTo>
                  <a:lnTo>
                    <a:pt x="2469" y="425"/>
                  </a:lnTo>
                  <a:lnTo>
                    <a:pt x="2443" y="345"/>
                  </a:lnTo>
                  <a:lnTo>
                    <a:pt x="2363" y="266"/>
                  </a:lnTo>
                  <a:lnTo>
                    <a:pt x="2284" y="239"/>
                  </a:lnTo>
                  <a:lnTo>
                    <a:pt x="1514" y="27"/>
                  </a:lnTo>
                  <a:lnTo>
                    <a:pt x="1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380825" y="2738000"/>
              <a:ext cx="11950" cy="11975"/>
            </a:xfrm>
            <a:custGeom>
              <a:avLst/>
              <a:gdLst/>
              <a:ahLst/>
              <a:cxnLst/>
              <a:rect l="l" t="t" r="r" b="b"/>
              <a:pathLst>
                <a:path w="478" h="479" extrusionOk="0">
                  <a:moveTo>
                    <a:pt x="133" y="1"/>
                  </a:moveTo>
                  <a:lnTo>
                    <a:pt x="53" y="54"/>
                  </a:lnTo>
                  <a:lnTo>
                    <a:pt x="0" y="133"/>
                  </a:lnTo>
                  <a:lnTo>
                    <a:pt x="0" y="240"/>
                  </a:lnTo>
                  <a:lnTo>
                    <a:pt x="0" y="319"/>
                  </a:lnTo>
                  <a:lnTo>
                    <a:pt x="53" y="399"/>
                  </a:lnTo>
                  <a:lnTo>
                    <a:pt x="133" y="452"/>
                  </a:lnTo>
                  <a:lnTo>
                    <a:pt x="239" y="479"/>
                  </a:lnTo>
                  <a:lnTo>
                    <a:pt x="319" y="452"/>
                  </a:lnTo>
                  <a:lnTo>
                    <a:pt x="398" y="399"/>
                  </a:lnTo>
                  <a:lnTo>
                    <a:pt x="451" y="319"/>
                  </a:lnTo>
                  <a:lnTo>
                    <a:pt x="478" y="240"/>
                  </a:lnTo>
                  <a:lnTo>
                    <a:pt x="451" y="133"/>
                  </a:lnTo>
                  <a:lnTo>
                    <a:pt x="398"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411350" y="2745975"/>
              <a:ext cx="12625" cy="11975"/>
            </a:xfrm>
            <a:custGeom>
              <a:avLst/>
              <a:gdLst/>
              <a:ahLst/>
              <a:cxnLst/>
              <a:rect l="l" t="t" r="r" b="b"/>
              <a:pathLst>
                <a:path w="505" h="479" extrusionOk="0">
                  <a:moveTo>
                    <a:pt x="266" y="0"/>
                  </a:moveTo>
                  <a:lnTo>
                    <a:pt x="160" y="27"/>
                  </a:lnTo>
                  <a:lnTo>
                    <a:pt x="80" y="80"/>
                  </a:lnTo>
                  <a:lnTo>
                    <a:pt x="27" y="160"/>
                  </a:lnTo>
                  <a:lnTo>
                    <a:pt x="0" y="239"/>
                  </a:lnTo>
                  <a:lnTo>
                    <a:pt x="27" y="345"/>
                  </a:lnTo>
                  <a:lnTo>
                    <a:pt x="80" y="425"/>
                  </a:lnTo>
                  <a:lnTo>
                    <a:pt x="160" y="478"/>
                  </a:lnTo>
                  <a:lnTo>
                    <a:pt x="346" y="478"/>
                  </a:lnTo>
                  <a:lnTo>
                    <a:pt x="425" y="425"/>
                  </a:lnTo>
                  <a:lnTo>
                    <a:pt x="478" y="345"/>
                  </a:lnTo>
                  <a:lnTo>
                    <a:pt x="505" y="239"/>
                  </a:lnTo>
                  <a:lnTo>
                    <a:pt x="478" y="160"/>
                  </a:lnTo>
                  <a:lnTo>
                    <a:pt x="425" y="80"/>
                  </a:lnTo>
                  <a:lnTo>
                    <a:pt x="346" y="27"/>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372175" y="2769200"/>
              <a:ext cx="11975" cy="11975"/>
            </a:xfrm>
            <a:custGeom>
              <a:avLst/>
              <a:gdLst/>
              <a:ahLst/>
              <a:cxnLst/>
              <a:rect l="l" t="t" r="r" b="b"/>
              <a:pathLst>
                <a:path w="479" h="479" extrusionOk="0">
                  <a:moveTo>
                    <a:pt x="160" y="0"/>
                  </a:moveTo>
                  <a:lnTo>
                    <a:pt x="81" y="54"/>
                  </a:lnTo>
                  <a:lnTo>
                    <a:pt x="28" y="133"/>
                  </a:lnTo>
                  <a:lnTo>
                    <a:pt x="1" y="239"/>
                  </a:lnTo>
                  <a:lnTo>
                    <a:pt x="28" y="319"/>
                  </a:lnTo>
                  <a:lnTo>
                    <a:pt x="81" y="399"/>
                  </a:lnTo>
                  <a:lnTo>
                    <a:pt x="160" y="452"/>
                  </a:lnTo>
                  <a:lnTo>
                    <a:pt x="240" y="478"/>
                  </a:lnTo>
                  <a:lnTo>
                    <a:pt x="346" y="452"/>
                  </a:lnTo>
                  <a:lnTo>
                    <a:pt x="426" y="399"/>
                  </a:lnTo>
                  <a:lnTo>
                    <a:pt x="479" y="319"/>
                  </a:lnTo>
                  <a:lnTo>
                    <a:pt x="479" y="239"/>
                  </a:lnTo>
                  <a:lnTo>
                    <a:pt x="479" y="133"/>
                  </a:lnTo>
                  <a:lnTo>
                    <a:pt x="426" y="54"/>
                  </a:lnTo>
                  <a:lnTo>
                    <a:pt x="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403375" y="2777175"/>
              <a:ext cx="11975" cy="11950"/>
            </a:xfrm>
            <a:custGeom>
              <a:avLst/>
              <a:gdLst/>
              <a:ahLst/>
              <a:cxnLst/>
              <a:rect l="l" t="t" r="r" b="b"/>
              <a:pathLst>
                <a:path w="479" h="478" extrusionOk="0">
                  <a:moveTo>
                    <a:pt x="240" y="0"/>
                  </a:moveTo>
                  <a:lnTo>
                    <a:pt x="134" y="27"/>
                  </a:lnTo>
                  <a:lnTo>
                    <a:pt x="80" y="80"/>
                  </a:lnTo>
                  <a:lnTo>
                    <a:pt x="27" y="159"/>
                  </a:lnTo>
                  <a:lnTo>
                    <a:pt x="1" y="239"/>
                  </a:lnTo>
                  <a:lnTo>
                    <a:pt x="27" y="345"/>
                  </a:lnTo>
                  <a:lnTo>
                    <a:pt x="80" y="425"/>
                  </a:lnTo>
                  <a:lnTo>
                    <a:pt x="134" y="478"/>
                  </a:lnTo>
                  <a:lnTo>
                    <a:pt x="346" y="478"/>
                  </a:lnTo>
                  <a:lnTo>
                    <a:pt x="399" y="425"/>
                  </a:lnTo>
                  <a:lnTo>
                    <a:pt x="452" y="345"/>
                  </a:lnTo>
                  <a:lnTo>
                    <a:pt x="479" y="239"/>
                  </a:lnTo>
                  <a:lnTo>
                    <a:pt x="452" y="159"/>
                  </a:lnTo>
                  <a:lnTo>
                    <a:pt x="399" y="80"/>
                  </a:lnTo>
                  <a:lnTo>
                    <a:pt x="346" y="27"/>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306475" y="2778500"/>
              <a:ext cx="274800" cy="243600"/>
            </a:xfrm>
            <a:custGeom>
              <a:avLst/>
              <a:gdLst/>
              <a:ahLst/>
              <a:cxnLst/>
              <a:rect l="l" t="t" r="r" b="b"/>
              <a:pathLst>
                <a:path w="10992" h="9744" extrusionOk="0">
                  <a:moveTo>
                    <a:pt x="6558" y="1168"/>
                  </a:moveTo>
                  <a:lnTo>
                    <a:pt x="6558" y="1195"/>
                  </a:lnTo>
                  <a:lnTo>
                    <a:pt x="6558" y="1593"/>
                  </a:lnTo>
                  <a:lnTo>
                    <a:pt x="6107" y="1593"/>
                  </a:lnTo>
                  <a:lnTo>
                    <a:pt x="6187" y="1460"/>
                  </a:lnTo>
                  <a:lnTo>
                    <a:pt x="6293" y="1328"/>
                  </a:lnTo>
                  <a:lnTo>
                    <a:pt x="6399" y="1221"/>
                  </a:lnTo>
                  <a:lnTo>
                    <a:pt x="6558" y="1168"/>
                  </a:lnTo>
                  <a:close/>
                  <a:moveTo>
                    <a:pt x="7753" y="478"/>
                  </a:moveTo>
                  <a:lnTo>
                    <a:pt x="7647" y="637"/>
                  </a:lnTo>
                  <a:lnTo>
                    <a:pt x="7594" y="797"/>
                  </a:lnTo>
                  <a:lnTo>
                    <a:pt x="7541" y="1009"/>
                  </a:lnTo>
                  <a:lnTo>
                    <a:pt x="7514" y="1195"/>
                  </a:lnTo>
                  <a:lnTo>
                    <a:pt x="7514" y="1699"/>
                  </a:lnTo>
                  <a:lnTo>
                    <a:pt x="7302" y="1620"/>
                  </a:lnTo>
                  <a:lnTo>
                    <a:pt x="7063" y="1593"/>
                  </a:lnTo>
                  <a:lnTo>
                    <a:pt x="7036" y="1593"/>
                  </a:lnTo>
                  <a:lnTo>
                    <a:pt x="7036" y="1195"/>
                  </a:lnTo>
                  <a:lnTo>
                    <a:pt x="7063" y="1062"/>
                  </a:lnTo>
                  <a:lnTo>
                    <a:pt x="7089" y="903"/>
                  </a:lnTo>
                  <a:lnTo>
                    <a:pt x="7169" y="797"/>
                  </a:lnTo>
                  <a:lnTo>
                    <a:pt x="7249" y="690"/>
                  </a:lnTo>
                  <a:lnTo>
                    <a:pt x="7355" y="584"/>
                  </a:lnTo>
                  <a:lnTo>
                    <a:pt x="7487" y="531"/>
                  </a:lnTo>
                  <a:lnTo>
                    <a:pt x="7620" y="478"/>
                  </a:lnTo>
                  <a:close/>
                  <a:moveTo>
                    <a:pt x="8895" y="478"/>
                  </a:moveTo>
                  <a:lnTo>
                    <a:pt x="9027" y="531"/>
                  </a:lnTo>
                  <a:lnTo>
                    <a:pt x="9187" y="637"/>
                  </a:lnTo>
                  <a:lnTo>
                    <a:pt x="9293" y="744"/>
                  </a:lnTo>
                  <a:lnTo>
                    <a:pt x="9134" y="823"/>
                  </a:lnTo>
                  <a:lnTo>
                    <a:pt x="9001" y="929"/>
                  </a:lnTo>
                  <a:lnTo>
                    <a:pt x="8895" y="1036"/>
                  </a:lnTo>
                  <a:lnTo>
                    <a:pt x="8788" y="1168"/>
                  </a:lnTo>
                  <a:lnTo>
                    <a:pt x="8709" y="1328"/>
                  </a:lnTo>
                  <a:lnTo>
                    <a:pt x="8629" y="1487"/>
                  </a:lnTo>
                  <a:lnTo>
                    <a:pt x="8603" y="1646"/>
                  </a:lnTo>
                  <a:lnTo>
                    <a:pt x="8576" y="1832"/>
                  </a:lnTo>
                  <a:lnTo>
                    <a:pt x="8576" y="2814"/>
                  </a:lnTo>
                  <a:lnTo>
                    <a:pt x="8549" y="3106"/>
                  </a:lnTo>
                  <a:lnTo>
                    <a:pt x="8470" y="3398"/>
                  </a:lnTo>
                  <a:lnTo>
                    <a:pt x="8311" y="3664"/>
                  </a:lnTo>
                  <a:lnTo>
                    <a:pt x="8125" y="3876"/>
                  </a:lnTo>
                  <a:lnTo>
                    <a:pt x="7912" y="4062"/>
                  </a:lnTo>
                  <a:lnTo>
                    <a:pt x="7647" y="4221"/>
                  </a:lnTo>
                  <a:lnTo>
                    <a:pt x="7355" y="4301"/>
                  </a:lnTo>
                  <a:lnTo>
                    <a:pt x="7222" y="4328"/>
                  </a:lnTo>
                  <a:lnTo>
                    <a:pt x="6850" y="4328"/>
                  </a:lnTo>
                  <a:lnTo>
                    <a:pt x="6638" y="4301"/>
                  </a:lnTo>
                  <a:lnTo>
                    <a:pt x="6452" y="4248"/>
                  </a:lnTo>
                  <a:lnTo>
                    <a:pt x="6240" y="4168"/>
                  </a:lnTo>
                  <a:lnTo>
                    <a:pt x="6426" y="4115"/>
                  </a:lnTo>
                  <a:lnTo>
                    <a:pt x="6611" y="4062"/>
                  </a:lnTo>
                  <a:lnTo>
                    <a:pt x="6824" y="4009"/>
                  </a:lnTo>
                  <a:lnTo>
                    <a:pt x="7063" y="4009"/>
                  </a:lnTo>
                  <a:lnTo>
                    <a:pt x="7302" y="3983"/>
                  </a:lnTo>
                  <a:lnTo>
                    <a:pt x="7514" y="3903"/>
                  </a:lnTo>
                  <a:lnTo>
                    <a:pt x="7726" y="3797"/>
                  </a:lnTo>
                  <a:lnTo>
                    <a:pt x="7912" y="3664"/>
                  </a:lnTo>
                  <a:lnTo>
                    <a:pt x="8045" y="3478"/>
                  </a:lnTo>
                  <a:lnTo>
                    <a:pt x="8151" y="3266"/>
                  </a:lnTo>
                  <a:lnTo>
                    <a:pt x="8231" y="3053"/>
                  </a:lnTo>
                  <a:lnTo>
                    <a:pt x="8257" y="2814"/>
                  </a:lnTo>
                  <a:lnTo>
                    <a:pt x="8231" y="2602"/>
                  </a:lnTo>
                  <a:lnTo>
                    <a:pt x="8178" y="2390"/>
                  </a:lnTo>
                  <a:lnTo>
                    <a:pt x="8098" y="2230"/>
                  </a:lnTo>
                  <a:lnTo>
                    <a:pt x="7992" y="2071"/>
                  </a:lnTo>
                  <a:lnTo>
                    <a:pt x="7992" y="1195"/>
                  </a:lnTo>
                  <a:lnTo>
                    <a:pt x="8018" y="1062"/>
                  </a:lnTo>
                  <a:lnTo>
                    <a:pt x="8072" y="903"/>
                  </a:lnTo>
                  <a:lnTo>
                    <a:pt x="8125" y="797"/>
                  </a:lnTo>
                  <a:lnTo>
                    <a:pt x="8204" y="690"/>
                  </a:lnTo>
                  <a:lnTo>
                    <a:pt x="8311" y="584"/>
                  </a:lnTo>
                  <a:lnTo>
                    <a:pt x="8443" y="531"/>
                  </a:lnTo>
                  <a:lnTo>
                    <a:pt x="8576" y="478"/>
                  </a:lnTo>
                  <a:close/>
                  <a:moveTo>
                    <a:pt x="7594" y="0"/>
                  </a:moveTo>
                  <a:lnTo>
                    <a:pt x="7434" y="27"/>
                  </a:lnTo>
                  <a:lnTo>
                    <a:pt x="7275" y="80"/>
                  </a:lnTo>
                  <a:lnTo>
                    <a:pt x="7116" y="159"/>
                  </a:lnTo>
                  <a:lnTo>
                    <a:pt x="7010" y="266"/>
                  </a:lnTo>
                  <a:lnTo>
                    <a:pt x="6877" y="372"/>
                  </a:lnTo>
                  <a:lnTo>
                    <a:pt x="6771" y="505"/>
                  </a:lnTo>
                  <a:lnTo>
                    <a:pt x="6691" y="637"/>
                  </a:lnTo>
                  <a:lnTo>
                    <a:pt x="6505" y="664"/>
                  </a:lnTo>
                  <a:lnTo>
                    <a:pt x="6319" y="744"/>
                  </a:lnTo>
                  <a:lnTo>
                    <a:pt x="6133" y="823"/>
                  </a:lnTo>
                  <a:lnTo>
                    <a:pt x="6001" y="929"/>
                  </a:lnTo>
                  <a:lnTo>
                    <a:pt x="5868" y="1089"/>
                  </a:lnTo>
                  <a:lnTo>
                    <a:pt x="5762" y="1248"/>
                  </a:lnTo>
                  <a:lnTo>
                    <a:pt x="5682" y="1407"/>
                  </a:lnTo>
                  <a:lnTo>
                    <a:pt x="5602" y="1593"/>
                  </a:lnTo>
                  <a:lnTo>
                    <a:pt x="4806" y="1593"/>
                  </a:lnTo>
                  <a:lnTo>
                    <a:pt x="4434" y="1620"/>
                  </a:lnTo>
                  <a:lnTo>
                    <a:pt x="4089" y="1673"/>
                  </a:lnTo>
                  <a:lnTo>
                    <a:pt x="3771" y="1779"/>
                  </a:lnTo>
                  <a:lnTo>
                    <a:pt x="3452" y="1885"/>
                  </a:lnTo>
                  <a:lnTo>
                    <a:pt x="3133" y="2044"/>
                  </a:lnTo>
                  <a:lnTo>
                    <a:pt x="2841" y="2230"/>
                  </a:lnTo>
                  <a:lnTo>
                    <a:pt x="2576" y="2443"/>
                  </a:lnTo>
                  <a:lnTo>
                    <a:pt x="2310" y="2708"/>
                  </a:lnTo>
                  <a:lnTo>
                    <a:pt x="2098" y="2947"/>
                  </a:lnTo>
                  <a:lnTo>
                    <a:pt x="1912" y="3239"/>
                  </a:lnTo>
                  <a:lnTo>
                    <a:pt x="1726" y="3531"/>
                  </a:lnTo>
                  <a:lnTo>
                    <a:pt x="1594" y="3823"/>
                  </a:lnTo>
                  <a:lnTo>
                    <a:pt x="1487" y="4142"/>
                  </a:lnTo>
                  <a:lnTo>
                    <a:pt x="1408" y="4460"/>
                  </a:lnTo>
                  <a:lnTo>
                    <a:pt x="1355" y="4806"/>
                  </a:lnTo>
                  <a:lnTo>
                    <a:pt x="1355" y="5151"/>
                  </a:lnTo>
                  <a:lnTo>
                    <a:pt x="1328" y="5363"/>
                  </a:lnTo>
                  <a:lnTo>
                    <a:pt x="1275" y="5575"/>
                  </a:lnTo>
                  <a:lnTo>
                    <a:pt x="1169" y="5761"/>
                  </a:lnTo>
                  <a:lnTo>
                    <a:pt x="1036" y="5921"/>
                  </a:lnTo>
                  <a:lnTo>
                    <a:pt x="54" y="6876"/>
                  </a:lnTo>
                  <a:lnTo>
                    <a:pt x="1" y="6956"/>
                  </a:lnTo>
                  <a:lnTo>
                    <a:pt x="1" y="7062"/>
                  </a:lnTo>
                  <a:lnTo>
                    <a:pt x="1" y="7142"/>
                  </a:lnTo>
                  <a:lnTo>
                    <a:pt x="54" y="7222"/>
                  </a:lnTo>
                  <a:lnTo>
                    <a:pt x="133" y="7275"/>
                  </a:lnTo>
                  <a:lnTo>
                    <a:pt x="240" y="7301"/>
                  </a:lnTo>
                  <a:lnTo>
                    <a:pt x="319" y="7275"/>
                  </a:lnTo>
                  <a:lnTo>
                    <a:pt x="399" y="7222"/>
                  </a:lnTo>
                  <a:lnTo>
                    <a:pt x="1381" y="6266"/>
                  </a:lnTo>
                  <a:lnTo>
                    <a:pt x="1567" y="6027"/>
                  </a:lnTo>
                  <a:lnTo>
                    <a:pt x="1700" y="5735"/>
                  </a:lnTo>
                  <a:lnTo>
                    <a:pt x="1806" y="5443"/>
                  </a:lnTo>
                  <a:lnTo>
                    <a:pt x="1832" y="5151"/>
                  </a:lnTo>
                  <a:lnTo>
                    <a:pt x="1859" y="4832"/>
                  </a:lnTo>
                  <a:lnTo>
                    <a:pt x="1886" y="4540"/>
                  </a:lnTo>
                  <a:lnTo>
                    <a:pt x="1965" y="4248"/>
                  </a:lnTo>
                  <a:lnTo>
                    <a:pt x="2071" y="3956"/>
                  </a:lnTo>
                  <a:lnTo>
                    <a:pt x="2178" y="3690"/>
                  </a:lnTo>
                  <a:lnTo>
                    <a:pt x="2337" y="3452"/>
                  </a:lnTo>
                  <a:lnTo>
                    <a:pt x="2496" y="3213"/>
                  </a:lnTo>
                  <a:lnTo>
                    <a:pt x="2682" y="3000"/>
                  </a:lnTo>
                  <a:lnTo>
                    <a:pt x="2894" y="2788"/>
                  </a:lnTo>
                  <a:lnTo>
                    <a:pt x="3133" y="2629"/>
                  </a:lnTo>
                  <a:lnTo>
                    <a:pt x="3372" y="2469"/>
                  </a:lnTo>
                  <a:lnTo>
                    <a:pt x="3638" y="2336"/>
                  </a:lnTo>
                  <a:lnTo>
                    <a:pt x="3903" y="2230"/>
                  </a:lnTo>
                  <a:lnTo>
                    <a:pt x="4195" y="2151"/>
                  </a:lnTo>
                  <a:lnTo>
                    <a:pt x="4487" y="2098"/>
                  </a:lnTo>
                  <a:lnTo>
                    <a:pt x="4806" y="2071"/>
                  </a:lnTo>
                  <a:lnTo>
                    <a:pt x="7063" y="2071"/>
                  </a:lnTo>
                  <a:lnTo>
                    <a:pt x="7195" y="2098"/>
                  </a:lnTo>
                  <a:lnTo>
                    <a:pt x="7328" y="2124"/>
                  </a:lnTo>
                  <a:lnTo>
                    <a:pt x="7461" y="2204"/>
                  </a:lnTo>
                  <a:lnTo>
                    <a:pt x="7567" y="2283"/>
                  </a:lnTo>
                  <a:lnTo>
                    <a:pt x="7647" y="2390"/>
                  </a:lnTo>
                  <a:lnTo>
                    <a:pt x="7726" y="2522"/>
                  </a:lnTo>
                  <a:lnTo>
                    <a:pt x="7753" y="2655"/>
                  </a:lnTo>
                  <a:lnTo>
                    <a:pt x="7780" y="2814"/>
                  </a:lnTo>
                  <a:lnTo>
                    <a:pt x="7753" y="2947"/>
                  </a:lnTo>
                  <a:lnTo>
                    <a:pt x="7726" y="3080"/>
                  </a:lnTo>
                  <a:lnTo>
                    <a:pt x="7647" y="3213"/>
                  </a:lnTo>
                  <a:lnTo>
                    <a:pt x="7567" y="3319"/>
                  </a:lnTo>
                  <a:lnTo>
                    <a:pt x="7461" y="3398"/>
                  </a:lnTo>
                  <a:lnTo>
                    <a:pt x="7328" y="3478"/>
                  </a:lnTo>
                  <a:lnTo>
                    <a:pt x="7195" y="3505"/>
                  </a:lnTo>
                  <a:lnTo>
                    <a:pt x="7063" y="3531"/>
                  </a:lnTo>
                  <a:lnTo>
                    <a:pt x="7036" y="3531"/>
                  </a:lnTo>
                  <a:lnTo>
                    <a:pt x="6638" y="3558"/>
                  </a:lnTo>
                  <a:lnTo>
                    <a:pt x="6266" y="3637"/>
                  </a:lnTo>
                  <a:lnTo>
                    <a:pt x="5921" y="3797"/>
                  </a:lnTo>
                  <a:lnTo>
                    <a:pt x="5602" y="3983"/>
                  </a:lnTo>
                  <a:lnTo>
                    <a:pt x="5602" y="4009"/>
                  </a:lnTo>
                  <a:lnTo>
                    <a:pt x="5310" y="4248"/>
                  </a:lnTo>
                  <a:lnTo>
                    <a:pt x="5257" y="4328"/>
                  </a:lnTo>
                  <a:lnTo>
                    <a:pt x="5231" y="4407"/>
                  </a:lnTo>
                  <a:lnTo>
                    <a:pt x="5257" y="4487"/>
                  </a:lnTo>
                  <a:lnTo>
                    <a:pt x="5310" y="4567"/>
                  </a:lnTo>
                  <a:lnTo>
                    <a:pt x="5390" y="4620"/>
                  </a:lnTo>
                  <a:lnTo>
                    <a:pt x="5470" y="4646"/>
                  </a:lnTo>
                  <a:lnTo>
                    <a:pt x="5549" y="4646"/>
                  </a:lnTo>
                  <a:lnTo>
                    <a:pt x="5629" y="4593"/>
                  </a:lnTo>
                  <a:lnTo>
                    <a:pt x="5762" y="4487"/>
                  </a:lnTo>
                  <a:lnTo>
                    <a:pt x="6054" y="4646"/>
                  </a:lnTo>
                  <a:lnTo>
                    <a:pt x="6346" y="4726"/>
                  </a:lnTo>
                  <a:lnTo>
                    <a:pt x="6664" y="4806"/>
                  </a:lnTo>
                  <a:lnTo>
                    <a:pt x="6956" y="4832"/>
                  </a:lnTo>
                  <a:lnTo>
                    <a:pt x="7222" y="4806"/>
                  </a:lnTo>
                  <a:lnTo>
                    <a:pt x="7487" y="4752"/>
                  </a:lnTo>
                  <a:lnTo>
                    <a:pt x="7753" y="4673"/>
                  </a:lnTo>
                  <a:lnTo>
                    <a:pt x="7992" y="4567"/>
                  </a:lnTo>
                  <a:lnTo>
                    <a:pt x="8231" y="4434"/>
                  </a:lnTo>
                  <a:lnTo>
                    <a:pt x="8443" y="4248"/>
                  </a:lnTo>
                  <a:lnTo>
                    <a:pt x="8603" y="4062"/>
                  </a:lnTo>
                  <a:lnTo>
                    <a:pt x="8762" y="3850"/>
                  </a:lnTo>
                  <a:lnTo>
                    <a:pt x="8895" y="3611"/>
                  </a:lnTo>
                  <a:lnTo>
                    <a:pt x="8974" y="3372"/>
                  </a:lnTo>
                  <a:lnTo>
                    <a:pt x="9054" y="3080"/>
                  </a:lnTo>
                  <a:lnTo>
                    <a:pt x="9054" y="2814"/>
                  </a:lnTo>
                  <a:lnTo>
                    <a:pt x="9054" y="1832"/>
                  </a:lnTo>
                  <a:lnTo>
                    <a:pt x="9080" y="1699"/>
                  </a:lnTo>
                  <a:lnTo>
                    <a:pt x="9107" y="1567"/>
                  </a:lnTo>
                  <a:lnTo>
                    <a:pt x="9160" y="1460"/>
                  </a:lnTo>
                  <a:lnTo>
                    <a:pt x="9240" y="1354"/>
                  </a:lnTo>
                  <a:lnTo>
                    <a:pt x="9319" y="1275"/>
                  </a:lnTo>
                  <a:lnTo>
                    <a:pt x="9426" y="1195"/>
                  </a:lnTo>
                  <a:lnTo>
                    <a:pt x="9532" y="1168"/>
                  </a:lnTo>
                  <a:lnTo>
                    <a:pt x="9665" y="1115"/>
                  </a:lnTo>
                  <a:lnTo>
                    <a:pt x="9797" y="1115"/>
                  </a:lnTo>
                  <a:lnTo>
                    <a:pt x="9957" y="1142"/>
                  </a:lnTo>
                  <a:lnTo>
                    <a:pt x="10089" y="1168"/>
                  </a:lnTo>
                  <a:lnTo>
                    <a:pt x="10196" y="1248"/>
                  </a:lnTo>
                  <a:lnTo>
                    <a:pt x="10302" y="1328"/>
                  </a:lnTo>
                  <a:lnTo>
                    <a:pt x="10381" y="1460"/>
                  </a:lnTo>
                  <a:lnTo>
                    <a:pt x="10461" y="1567"/>
                  </a:lnTo>
                  <a:lnTo>
                    <a:pt x="10488" y="1699"/>
                  </a:lnTo>
                  <a:lnTo>
                    <a:pt x="10514" y="1859"/>
                  </a:lnTo>
                  <a:lnTo>
                    <a:pt x="10514" y="3160"/>
                  </a:lnTo>
                  <a:lnTo>
                    <a:pt x="10488" y="3505"/>
                  </a:lnTo>
                  <a:lnTo>
                    <a:pt x="10434" y="3823"/>
                  </a:lnTo>
                  <a:lnTo>
                    <a:pt x="10381" y="4142"/>
                  </a:lnTo>
                  <a:lnTo>
                    <a:pt x="10275" y="4434"/>
                  </a:lnTo>
                  <a:lnTo>
                    <a:pt x="10142" y="4726"/>
                  </a:lnTo>
                  <a:lnTo>
                    <a:pt x="9983" y="5018"/>
                  </a:lnTo>
                  <a:lnTo>
                    <a:pt x="9771" y="5283"/>
                  </a:lnTo>
                  <a:lnTo>
                    <a:pt x="9558" y="5522"/>
                  </a:lnTo>
                  <a:lnTo>
                    <a:pt x="9080" y="5974"/>
                  </a:lnTo>
                  <a:lnTo>
                    <a:pt x="8576" y="6399"/>
                  </a:lnTo>
                  <a:lnTo>
                    <a:pt x="8072" y="6770"/>
                  </a:lnTo>
                  <a:lnTo>
                    <a:pt x="7541" y="7115"/>
                  </a:lnTo>
                  <a:lnTo>
                    <a:pt x="6983" y="7407"/>
                  </a:lnTo>
                  <a:lnTo>
                    <a:pt x="6399" y="7673"/>
                  </a:lnTo>
                  <a:lnTo>
                    <a:pt x="5815" y="7912"/>
                  </a:lnTo>
                  <a:lnTo>
                    <a:pt x="5204" y="8098"/>
                  </a:lnTo>
                  <a:lnTo>
                    <a:pt x="4779" y="8257"/>
                  </a:lnTo>
                  <a:lnTo>
                    <a:pt x="4381" y="8469"/>
                  </a:lnTo>
                  <a:lnTo>
                    <a:pt x="3983" y="8735"/>
                  </a:lnTo>
                  <a:lnTo>
                    <a:pt x="3638" y="9027"/>
                  </a:lnTo>
                  <a:lnTo>
                    <a:pt x="3346" y="9319"/>
                  </a:lnTo>
                  <a:lnTo>
                    <a:pt x="3293" y="9399"/>
                  </a:lnTo>
                  <a:lnTo>
                    <a:pt x="3293" y="9505"/>
                  </a:lnTo>
                  <a:lnTo>
                    <a:pt x="3293" y="9584"/>
                  </a:lnTo>
                  <a:lnTo>
                    <a:pt x="3346" y="9664"/>
                  </a:lnTo>
                  <a:lnTo>
                    <a:pt x="3425" y="9717"/>
                  </a:lnTo>
                  <a:lnTo>
                    <a:pt x="3532" y="9744"/>
                  </a:lnTo>
                  <a:lnTo>
                    <a:pt x="3611" y="9717"/>
                  </a:lnTo>
                  <a:lnTo>
                    <a:pt x="3691" y="9664"/>
                  </a:lnTo>
                  <a:lnTo>
                    <a:pt x="3983" y="9372"/>
                  </a:lnTo>
                  <a:lnTo>
                    <a:pt x="4275" y="9107"/>
                  </a:lnTo>
                  <a:lnTo>
                    <a:pt x="4620" y="8894"/>
                  </a:lnTo>
                  <a:lnTo>
                    <a:pt x="4965" y="8708"/>
                  </a:lnTo>
                  <a:lnTo>
                    <a:pt x="5337" y="8576"/>
                  </a:lnTo>
                  <a:lnTo>
                    <a:pt x="5974" y="8363"/>
                  </a:lnTo>
                  <a:lnTo>
                    <a:pt x="6585" y="8124"/>
                  </a:lnTo>
                  <a:lnTo>
                    <a:pt x="7195" y="7832"/>
                  </a:lnTo>
                  <a:lnTo>
                    <a:pt x="7780" y="7514"/>
                  </a:lnTo>
                  <a:lnTo>
                    <a:pt x="8337" y="7168"/>
                  </a:lnTo>
                  <a:lnTo>
                    <a:pt x="8895" y="6770"/>
                  </a:lnTo>
                  <a:lnTo>
                    <a:pt x="9399" y="6345"/>
                  </a:lnTo>
                  <a:lnTo>
                    <a:pt x="9903" y="5868"/>
                  </a:lnTo>
                  <a:lnTo>
                    <a:pt x="9930" y="5868"/>
                  </a:lnTo>
                  <a:lnTo>
                    <a:pt x="10169" y="5575"/>
                  </a:lnTo>
                  <a:lnTo>
                    <a:pt x="10381" y="5283"/>
                  </a:lnTo>
                  <a:lnTo>
                    <a:pt x="10567" y="4965"/>
                  </a:lnTo>
                  <a:lnTo>
                    <a:pt x="10726" y="4620"/>
                  </a:lnTo>
                  <a:lnTo>
                    <a:pt x="10833" y="4275"/>
                  </a:lnTo>
                  <a:lnTo>
                    <a:pt x="10912" y="3903"/>
                  </a:lnTo>
                  <a:lnTo>
                    <a:pt x="10965" y="3531"/>
                  </a:lnTo>
                  <a:lnTo>
                    <a:pt x="10992" y="3160"/>
                  </a:lnTo>
                  <a:lnTo>
                    <a:pt x="10992" y="1859"/>
                  </a:lnTo>
                  <a:lnTo>
                    <a:pt x="10965" y="1620"/>
                  </a:lnTo>
                  <a:lnTo>
                    <a:pt x="10886" y="1381"/>
                  </a:lnTo>
                  <a:lnTo>
                    <a:pt x="10780" y="1195"/>
                  </a:lnTo>
                  <a:lnTo>
                    <a:pt x="10647" y="1009"/>
                  </a:lnTo>
                  <a:lnTo>
                    <a:pt x="10461" y="850"/>
                  </a:lnTo>
                  <a:lnTo>
                    <a:pt x="10275" y="744"/>
                  </a:lnTo>
                  <a:lnTo>
                    <a:pt x="10063" y="664"/>
                  </a:lnTo>
                  <a:lnTo>
                    <a:pt x="9824" y="637"/>
                  </a:lnTo>
                  <a:lnTo>
                    <a:pt x="9797" y="637"/>
                  </a:lnTo>
                  <a:lnTo>
                    <a:pt x="9718" y="505"/>
                  </a:lnTo>
                  <a:lnTo>
                    <a:pt x="9611" y="372"/>
                  </a:lnTo>
                  <a:lnTo>
                    <a:pt x="9479" y="266"/>
                  </a:lnTo>
                  <a:lnTo>
                    <a:pt x="9346" y="159"/>
                  </a:lnTo>
                  <a:lnTo>
                    <a:pt x="9213" y="80"/>
                  </a:lnTo>
                  <a:lnTo>
                    <a:pt x="9054" y="27"/>
                  </a:lnTo>
                  <a:lnTo>
                    <a:pt x="8895" y="0"/>
                  </a:lnTo>
                  <a:lnTo>
                    <a:pt x="8735" y="0"/>
                  </a:lnTo>
                  <a:lnTo>
                    <a:pt x="8470" y="27"/>
                  </a:lnTo>
                  <a:lnTo>
                    <a:pt x="8231" y="80"/>
                  </a:lnTo>
                  <a:lnTo>
                    <a:pt x="8018" y="27"/>
                  </a:lnTo>
                  <a:lnTo>
                    <a:pt x="7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7"/>
          <p:cNvGrpSpPr/>
          <p:nvPr/>
        </p:nvGrpSpPr>
        <p:grpSpPr>
          <a:xfrm>
            <a:off x="5028834" y="1921960"/>
            <a:ext cx="594242" cy="562733"/>
            <a:chOff x="986150" y="2621175"/>
            <a:chExt cx="411525" cy="389650"/>
          </a:xfrm>
        </p:grpSpPr>
        <p:sp>
          <p:nvSpPr>
            <p:cNvPr id="667" name="Google Shape;667;p47"/>
            <p:cNvSpPr/>
            <p:nvPr/>
          </p:nvSpPr>
          <p:spPr>
            <a:xfrm>
              <a:off x="1059825" y="2795750"/>
              <a:ext cx="11950" cy="11975"/>
            </a:xfrm>
            <a:custGeom>
              <a:avLst/>
              <a:gdLst/>
              <a:ahLst/>
              <a:cxnLst/>
              <a:rect l="l" t="t" r="r" b="b"/>
              <a:pathLst>
                <a:path w="478" h="479" extrusionOk="0">
                  <a:moveTo>
                    <a:pt x="239" y="0"/>
                  </a:moveTo>
                  <a:lnTo>
                    <a:pt x="159" y="27"/>
                  </a:lnTo>
                  <a:lnTo>
                    <a:pt x="80" y="80"/>
                  </a:lnTo>
                  <a:lnTo>
                    <a:pt x="27" y="160"/>
                  </a:lnTo>
                  <a:lnTo>
                    <a:pt x="0" y="239"/>
                  </a:lnTo>
                  <a:lnTo>
                    <a:pt x="27" y="346"/>
                  </a:lnTo>
                  <a:lnTo>
                    <a:pt x="80" y="425"/>
                  </a:lnTo>
                  <a:lnTo>
                    <a:pt x="159" y="478"/>
                  </a:lnTo>
                  <a:lnTo>
                    <a:pt x="345" y="478"/>
                  </a:lnTo>
                  <a:lnTo>
                    <a:pt x="425" y="425"/>
                  </a:lnTo>
                  <a:lnTo>
                    <a:pt x="451" y="346"/>
                  </a:lnTo>
                  <a:lnTo>
                    <a:pt x="478" y="239"/>
                  </a:lnTo>
                  <a:lnTo>
                    <a:pt x="451" y="160"/>
                  </a:lnTo>
                  <a:lnTo>
                    <a:pt x="425"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1075750" y="2768525"/>
              <a:ext cx="11975" cy="11975"/>
            </a:xfrm>
            <a:custGeom>
              <a:avLst/>
              <a:gdLst/>
              <a:ahLst/>
              <a:cxnLst/>
              <a:rect l="l" t="t" r="r" b="b"/>
              <a:pathLst>
                <a:path w="479" h="479" extrusionOk="0">
                  <a:moveTo>
                    <a:pt x="160" y="1"/>
                  </a:moveTo>
                  <a:lnTo>
                    <a:pt x="80" y="54"/>
                  </a:lnTo>
                  <a:lnTo>
                    <a:pt x="27" y="134"/>
                  </a:lnTo>
                  <a:lnTo>
                    <a:pt x="0" y="240"/>
                  </a:lnTo>
                  <a:lnTo>
                    <a:pt x="27" y="319"/>
                  </a:lnTo>
                  <a:lnTo>
                    <a:pt x="80" y="399"/>
                  </a:lnTo>
                  <a:lnTo>
                    <a:pt x="160" y="452"/>
                  </a:lnTo>
                  <a:lnTo>
                    <a:pt x="239" y="479"/>
                  </a:lnTo>
                  <a:lnTo>
                    <a:pt x="345" y="452"/>
                  </a:lnTo>
                  <a:lnTo>
                    <a:pt x="425" y="399"/>
                  </a:lnTo>
                  <a:lnTo>
                    <a:pt x="478" y="319"/>
                  </a:lnTo>
                  <a:lnTo>
                    <a:pt x="478" y="240"/>
                  </a:lnTo>
                  <a:lnTo>
                    <a:pt x="478" y="134"/>
                  </a:lnTo>
                  <a:lnTo>
                    <a:pt x="425" y="54"/>
                  </a:lnTo>
                  <a:lnTo>
                    <a:pt x="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1087700" y="2811675"/>
              <a:ext cx="11950" cy="12650"/>
            </a:xfrm>
            <a:custGeom>
              <a:avLst/>
              <a:gdLst/>
              <a:ahLst/>
              <a:cxnLst/>
              <a:rect l="l" t="t" r="r" b="b"/>
              <a:pathLst>
                <a:path w="478" h="506" extrusionOk="0">
                  <a:moveTo>
                    <a:pt x="239" y="1"/>
                  </a:moveTo>
                  <a:lnTo>
                    <a:pt x="133" y="27"/>
                  </a:lnTo>
                  <a:lnTo>
                    <a:pt x="80" y="80"/>
                  </a:lnTo>
                  <a:lnTo>
                    <a:pt x="27" y="160"/>
                  </a:lnTo>
                  <a:lnTo>
                    <a:pt x="0" y="266"/>
                  </a:lnTo>
                  <a:lnTo>
                    <a:pt x="27" y="346"/>
                  </a:lnTo>
                  <a:lnTo>
                    <a:pt x="80" y="425"/>
                  </a:lnTo>
                  <a:lnTo>
                    <a:pt x="133" y="478"/>
                  </a:lnTo>
                  <a:lnTo>
                    <a:pt x="239" y="505"/>
                  </a:lnTo>
                  <a:lnTo>
                    <a:pt x="319" y="478"/>
                  </a:lnTo>
                  <a:lnTo>
                    <a:pt x="398" y="425"/>
                  </a:lnTo>
                  <a:lnTo>
                    <a:pt x="451" y="346"/>
                  </a:lnTo>
                  <a:lnTo>
                    <a:pt x="478" y="266"/>
                  </a:lnTo>
                  <a:lnTo>
                    <a:pt x="451" y="160"/>
                  </a:lnTo>
                  <a:lnTo>
                    <a:pt x="398"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1103625" y="2784475"/>
              <a:ext cx="11975" cy="11950"/>
            </a:xfrm>
            <a:custGeom>
              <a:avLst/>
              <a:gdLst/>
              <a:ahLst/>
              <a:cxnLst/>
              <a:rect l="l" t="t" r="r" b="b"/>
              <a:pathLst>
                <a:path w="479" h="478" extrusionOk="0">
                  <a:moveTo>
                    <a:pt x="160" y="0"/>
                  </a:moveTo>
                  <a:lnTo>
                    <a:pt x="80" y="53"/>
                  </a:lnTo>
                  <a:lnTo>
                    <a:pt x="27" y="133"/>
                  </a:lnTo>
                  <a:lnTo>
                    <a:pt x="0" y="239"/>
                  </a:lnTo>
                  <a:lnTo>
                    <a:pt x="27" y="319"/>
                  </a:lnTo>
                  <a:lnTo>
                    <a:pt x="80" y="398"/>
                  </a:lnTo>
                  <a:lnTo>
                    <a:pt x="160" y="451"/>
                  </a:lnTo>
                  <a:lnTo>
                    <a:pt x="239" y="478"/>
                  </a:lnTo>
                  <a:lnTo>
                    <a:pt x="345" y="451"/>
                  </a:lnTo>
                  <a:lnTo>
                    <a:pt x="399" y="398"/>
                  </a:lnTo>
                  <a:lnTo>
                    <a:pt x="452" y="319"/>
                  </a:lnTo>
                  <a:lnTo>
                    <a:pt x="478" y="239"/>
                  </a:lnTo>
                  <a:lnTo>
                    <a:pt x="452" y="133"/>
                  </a:lnTo>
                  <a:lnTo>
                    <a:pt x="399" y="53"/>
                  </a:lnTo>
                  <a:lnTo>
                    <a:pt x="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1129500" y="2836225"/>
              <a:ext cx="11975" cy="11975"/>
            </a:xfrm>
            <a:custGeom>
              <a:avLst/>
              <a:gdLst/>
              <a:ahLst/>
              <a:cxnLst/>
              <a:rect l="l" t="t" r="r" b="b"/>
              <a:pathLst>
                <a:path w="479" h="479" extrusionOk="0">
                  <a:moveTo>
                    <a:pt x="133" y="1"/>
                  </a:moveTo>
                  <a:lnTo>
                    <a:pt x="54" y="54"/>
                  </a:lnTo>
                  <a:lnTo>
                    <a:pt x="1" y="134"/>
                  </a:lnTo>
                  <a:lnTo>
                    <a:pt x="1" y="240"/>
                  </a:lnTo>
                  <a:lnTo>
                    <a:pt x="1" y="320"/>
                  </a:lnTo>
                  <a:lnTo>
                    <a:pt x="54" y="399"/>
                  </a:lnTo>
                  <a:lnTo>
                    <a:pt x="133" y="452"/>
                  </a:lnTo>
                  <a:lnTo>
                    <a:pt x="240" y="479"/>
                  </a:lnTo>
                  <a:lnTo>
                    <a:pt x="319" y="452"/>
                  </a:lnTo>
                  <a:lnTo>
                    <a:pt x="399" y="399"/>
                  </a:lnTo>
                  <a:lnTo>
                    <a:pt x="452" y="320"/>
                  </a:lnTo>
                  <a:lnTo>
                    <a:pt x="479" y="240"/>
                  </a:lnTo>
                  <a:lnTo>
                    <a:pt x="452" y="134"/>
                  </a:lnTo>
                  <a:lnTo>
                    <a:pt x="399"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1145425" y="2808350"/>
              <a:ext cx="11975" cy="11975"/>
            </a:xfrm>
            <a:custGeom>
              <a:avLst/>
              <a:gdLst/>
              <a:ahLst/>
              <a:cxnLst/>
              <a:rect l="l" t="t" r="r" b="b"/>
              <a:pathLst>
                <a:path w="479" h="479" extrusionOk="0">
                  <a:moveTo>
                    <a:pt x="240" y="1"/>
                  </a:moveTo>
                  <a:lnTo>
                    <a:pt x="134" y="27"/>
                  </a:lnTo>
                  <a:lnTo>
                    <a:pt x="54" y="81"/>
                  </a:lnTo>
                  <a:lnTo>
                    <a:pt x="1" y="134"/>
                  </a:lnTo>
                  <a:lnTo>
                    <a:pt x="1" y="240"/>
                  </a:lnTo>
                  <a:lnTo>
                    <a:pt x="1" y="319"/>
                  </a:lnTo>
                  <a:lnTo>
                    <a:pt x="54" y="399"/>
                  </a:lnTo>
                  <a:lnTo>
                    <a:pt x="134" y="452"/>
                  </a:lnTo>
                  <a:lnTo>
                    <a:pt x="240" y="479"/>
                  </a:lnTo>
                  <a:lnTo>
                    <a:pt x="319" y="452"/>
                  </a:lnTo>
                  <a:lnTo>
                    <a:pt x="399" y="399"/>
                  </a:lnTo>
                  <a:lnTo>
                    <a:pt x="452" y="319"/>
                  </a:lnTo>
                  <a:lnTo>
                    <a:pt x="479" y="240"/>
                  </a:lnTo>
                  <a:lnTo>
                    <a:pt x="452" y="134"/>
                  </a:lnTo>
                  <a:lnTo>
                    <a:pt x="399" y="81"/>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1156725" y="2852175"/>
              <a:ext cx="11975" cy="11950"/>
            </a:xfrm>
            <a:custGeom>
              <a:avLst/>
              <a:gdLst/>
              <a:ahLst/>
              <a:cxnLst/>
              <a:rect l="l" t="t" r="r" b="b"/>
              <a:pathLst>
                <a:path w="479" h="478" extrusionOk="0">
                  <a:moveTo>
                    <a:pt x="160" y="0"/>
                  </a:moveTo>
                  <a:lnTo>
                    <a:pt x="80" y="53"/>
                  </a:lnTo>
                  <a:lnTo>
                    <a:pt x="27" y="133"/>
                  </a:lnTo>
                  <a:lnTo>
                    <a:pt x="0" y="239"/>
                  </a:lnTo>
                  <a:lnTo>
                    <a:pt x="27" y="319"/>
                  </a:lnTo>
                  <a:lnTo>
                    <a:pt x="80" y="398"/>
                  </a:lnTo>
                  <a:lnTo>
                    <a:pt x="160" y="451"/>
                  </a:lnTo>
                  <a:lnTo>
                    <a:pt x="239" y="478"/>
                  </a:lnTo>
                  <a:lnTo>
                    <a:pt x="345" y="451"/>
                  </a:lnTo>
                  <a:lnTo>
                    <a:pt x="425" y="398"/>
                  </a:lnTo>
                  <a:lnTo>
                    <a:pt x="478" y="319"/>
                  </a:lnTo>
                  <a:lnTo>
                    <a:pt x="478" y="239"/>
                  </a:lnTo>
                  <a:lnTo>
                    <a:pt x="478" y="133"/>
                  </a:lnTo>
                  <a:lnTo>
                    <a:pt x="425" y="53"/>
                  </a:lnTo>
                  <a:lnTo>
                    <a:pt x="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1172650" y="2824300"/>
              <a:ext cx="12625" cy="11950"/>
            </a:xfrm>
            <a:custGeom>
              <a:avLst/>
              <a:gdLst/>
              <a:ahLst/>
              <a:cxnLst/>
              <a:rect l="l" t="t" r="r" b="b"/>
              <a:pathLst>
                <a:path w="505" h="478" extrusionOk="0">
                  <a:moveTo>
                    <a:pt x="266" y="0"/>
                  </a:moveTo>
                  <a:lnTo>
                    <a:pt x="160" y="27"/>
                  </a:lnTo>
                  <a:lnTo>
                    <a:pt x="80" y="80"/>
                  </a:lnTo>
                  <a:lnTo>
                    <a:pt x="27" y="159"/>
                  </a:lnTo>
                  <a:lnTo>
                    <a:pt x="0" y="239"/>
                  </a:lnTo>
                  <a:lnTo>
                    <a:pt x="27" y="345"/>
                  </a:lnTo>
                  <a:lnTo>
                    <a:pt x="80" y="398"/>
                  </a:lnTo>
                  <a:lnTo>
                    <a:pt x="160" y="451"/>
                  </a:lnTo>
                  <a:lnTo>
                    <a:pt x="266" y="478"/>
                  </a:lnTo>
                  <a:lnTo>
                    <a:pt x="346" y="451"/>
                  </a:lnTo>
                  <a:lnTo>
                    <a:pt x="425" y="398"/>
                  </a:lnTo>
                  <a:lnTo>
                    <a:pt x="478" y="345"/>
                  </a:lnTo>
                  <a:lnTo>
                    <a:pt x="505" y="239"/>
                  </a:lnTo>
                  <a:lnTo>
                    <a:pt x="478" y="159"/>
                  </a:lnTo>
                  <a:lnTo>
                    <a:pt x="425" y="80"/>
                  </a:lnTo>
                  <a:lnTo>
                    <a:pt x="346" y="27"/>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1070425" y="2857475"/>
              <a:ext cx="11975" cy="11975"/>
            </a:xfrm>
            <a:custGeom>
              <a:avLst/>
              <a:gdLst/>
              <a:ahLst/>
              <a:cxnLst/>
              <a:rect l="l" t="t" r="r" b="b"/>
              <a:pathLst>
                <a:path w="479" h="479" extrusionOk="0">
                  <a:moveTo>
                    <a:pt x="240" y="1"/>
                  </a:moveTo>
                  <a:lnTo>
                    <a:pt x="160" y="27"/>
                  </a:lnTo>
                  <a:lnTo>
                    <a:pt x="80" y="80"/>
                  </a:lnTo>
                  <a:lnTo>
                    <a:pt x="27" y="160"/>
                  </a:lnTo>
                  <a:lnTo>
                    <a:pt x="1" y="239"/>
                  </a:lnTo>
                  <a:lnTo>
                    <a:pt x="27" y="346"/>
                  </a:lnTo>
                  <a:lnTo>
                    <a:pt x="80" y="425"/>
                  </a:lnTo>
                  <a:lnTo>
                    <a:pt x="160" y="478"/>
                  </a:lnTo>
                  <a:lnTo>
                    <a:pt x="346" y="478"/>
                  </a:lnTo>
                  <a:lnTo>
                    <a:pt x="426" y="425"/>
                  </a:lnTo>
                  <a:lnTo>
                    <a:pt x="479" y="346"/>
                  </a:lnTo>
                  <a:lnTo>
                    <a:pt x="479" y="239"/>
                  </a:lnTo>
                  <a:lnTo>
                    <a:pt x="479" y="160"/>
                  </a:lnTo>
                  <a:lnTo>
                    <a:pt x="426"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1098300" y="2873400"/>
              <a:ext cx="11975" cy="11975"/>
            </a:xfrm>
            <a:custGeom>
              <a:avLst/>
              <a:gdLst/>
              <a:ahLst/>
              <a:cxnLst/>
              <a:rect l="l" t="t" r="r" b="b"/>
              <a:pathLst>
                <a:path w="479" h="479" extrusionOk="0">
                  <a:moveTo>
                    <a:pt x="240" y="1"/>
                  </a:moveTo>
                  <a:lnTo>
                    <a:pt x="134" y="27"/>
                  </a:lnTo>
                  <a:lnTo>
                    <a:pt x="81" y="80"/>
                  </a:lnTo>
                  <a:lnTo>
                    <a:pt x="27" y="160"/>
                  </a:lnTo>
                  <a:lnTo>
                    <a:pt x="1" y="240"/>
                  </a:lnTo>
                  <a:lnTo>
                    <a:pt x="27" y="346"/>
                  </a:lnTo>
                  <a:lnTo>
                    <a:pt x="81" y="425"/>
                  </a:lnTo>
                  <a:lnTo>
                    <a:pt x="134" y="479"/>
                  </a:lnTo>
                  <a:lnTo>
                    <a:pt x="346" y="479"/>
                  </a:lnTo>
                  <a:lnTo>
                    <a:pt x="399" y="425"/>
                  </a:lnTo>
                  <a:lnTo>
                    <a:pt x="452" y="346"/>
                  </a:lnTo>
                  <a:lnTo>
                    <a:pt x="479" y="240"/>
                  </a:lnTo>
                  <a:lnTo>
                    <a:pt x="452" y="160"/>
                  </a:lnTo>
                  <a:lnTo>
                    <a:pt x="399"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1054500" y="2885350"/>
              <a:ext cx="11975" cy="11975"/>
            </a:xfrm>
            <a:custGeom>
              <a:avLst/>
              <a:gdLst/>
              <a:ahLst/>
              <a:cxnLst/>
              <a:rect l="l" t="t" r="r" b="b"/>
              <a:pathLst>
                <a:path w="479" h="479" extrusionOk="0">
                  <a:moveTo>
                    <a:pt x="240" y="1"/>
                  </a:moveTo>
                  <a:lnTo>
                    <a:pt x="160" y="27"/>
                  </a:lnTo>
                  <a:lnTo>
                    <a:pt x="80" y="80"/>
                  </a:lnTo>
                  <a:lnTo>
                    <a:pt x="27" y="160"/>
                  </a:lnTo>
                  <a:lnTo>
                    <a:pt x="1" y="240"/>
                  </a:lnTo>
                  <a:lnTo>
                    <a:pt x="27" y="346"/>
                  </a:lnTo>
                  <a:lnTo>
                    <a:pt x="80" y="399"/>
                  </a:lnTo>
                  <a:lnTo>
                    <a:pt x="160" y="452"/>
                  </a:lnTo>
                  <a:lnTo>
                    <a:pt x="240" y="478"/>
                  </a:lnTo>
                  <a:lnTo>
                    <a:pt x="346" y="452"/>
                  </a:lnTo>
                  <a:lnTo>
                    <a:pt x="399" y="399"/>
                  </a:lnTo>
                  <a:lnTo>
                    <a:pt x="452" y="346"/>
                  </a:lnTo>
                  <a:lnTo>
                    <a:pt x="479" y="240"/>
                  </a:lnTo>
                  <a:lnTo>
                    <a:pt x="452" y="160"/>
                  </a:lnTo>
                  <a:lnTo>
                    <a:pt x="399"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014675" y="2954375"/>
              <a:ext cx="11975" cy="12650"/>
            </a:xfrm>
            <a:custGeom>
              <a:avLst/>
              <a:gdLst/>
              <a:ahLst/>
              <a:cxnLst/>
              <a:rect l="l" t="t" r="r" b="b"/>
              <a:pathLst>
                <a:path w="479" h="506" extrusionOk="0">
                  <a:moveTo>
                    <a:pt x="240" y="1"/>
                  </a:moveTo>
                  <a:lnTo>
                    <a:pt x="133" y="27"/>
                  </a:lnTo>
                  <a:lnTo>
                    <a:pt x="54" y="80"/>
                  </a:lnTo>
                  <a:lnTo>
                    <a:pt x="1" y="160"/>
                  </a:lnTo>
                  <a:lnTo>
                    <a:pt x="1" y="240"/>
                  </a:lnTo>
                  <a:lnTo>
                    <a:pt x="1" y="346"/>
                  </a:lnTo>
                  <a:lnTo>
                    <a:pt x="54" y="425"/>
                  </a:lnTo>
                  <a:lnTo>
                    <a:pt x="133" y="479"/>
                  </a:lnTo>
                  <a:lnTo>
                    <a:pt x="240" y="505"/>
                  </a:lnTo>
                  <a:lnTo>
                    <a:pt x="319" y="479"/>
                  </a:lnTo>
                  <a:lnTo>
                    <a:pt x="399" y="425"/>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150750" y="2718750"/>
              <a:ext cx="11975" cy="11975"/>
            </a:xfrm>
            <a:custGeom>
              <a:avLst/>
              <a:gdLst/>
              <a:ahLst/>
              <a:cxnLst/>
              <a:rect l="l" t="t" r="r" b="b"/>
              <a:pathLst>
                <a:path w="479" h="479" extrusionOk="0">
                  <a:moveTo>
                    <a:pt x="239" y="1"/>
                  </a:moveTo>
                  <a:lnTo>
                    <a:pt x="133" y="27"/>
                  </a:lnTo>
                  <a:lnTo>
                    <a:pt x="53" y="80"/>
                  </a:lnTo>
                  <a:lnTo>
                    <a:pt x="27" y="160"/>
                  </a:lnTo>
                  <a:lnTo>
                    <a:pt x="0" y="240"/>
                  </a:lnTo>
                  <a:lnTo>
                    <a:pt x="27" y="346"/>
                  </a:lnTo>
                  <a:lnTo>
                    <a:pt x="53" y="425"/>
                  </a:lnTo>
                  <a:lnTo>
                    <a:pt x="133" y="479"/>
                  </a:lnTo>
                  <a:lnTo>
                    <a:pt x="319" y="479"/>
                  </a:lnTo>
                  <a:lnTo>
                    <a:pt x="399" y="425"/>
                  </a:lnTo>
                  <a:lnTo>
                    <a:pt x="452" y="346"/>
                  </a:lnTo>
                  <a:lnTo>
                    <a:pt x="478" y="240"/>
                  </a:lnTo>
                  <a:lnTo>
                    <a:pt x="452" y="160"/>
                  </a:lnTo>
                  <a:lnTo>
                    <a:pt x="399"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1178625" y="2734675"/>
              <a:ext cx="11975" cy="12650"/>
            </a:xfrm>
            <a:custGeom>
              <a:avLst/>
              <a:gdLst/>
              <a:ahLst/>
              <a:cxnLst/>
              <a:rect l="l" t="t" r="r" b="b"/>
              <a:pathLst>
                <a:path w="479" h="506" extrusionOk="0">
                  <a:moveTo>
                    <a:pt x="239" y="1"/>
                  </a:moveTo>
                  <a:lnTo>
                    <a:pt x="133" y="27"/>
                  </a:lnTo>
                  <a:lnTo>
                    <a:pt x="53" y="81"/>
                  </a:lnTo>
                  <a:lnTo>
                    <a:pt x="0" y="160"/>
                  </a:lnTo>
                  <a:lnTo>
                    <a:pt x="0" y="240"/>
                  </a:lnTo>
                  <a:lnTo>
                    <a:pt x="0" y="346"/>
                  </a:lnTo>
                  <a:lnTo>
                    <a:pt x="53" y="426"/>
                  </a:lnTo>
                  <a:lnTo>
                    <a:pt x="133" y="479"/>
                  </a:lnTo>
                  <a:lnTo>
                    <a:pt x="239" y="505"/>
                  </a:lnTo>
                  <a:lnTo>
                    <a:pt x="319" y="479"/>
                  </a:lnTo>
                  <a:lnTo>
                    <a:pt x="399" y="426"/>
                  </a:lnTo>
                  <a:lnTo>
                    <a:pt x="452" y="346"/>
                  </a:lnTo>
                  <a:lnTo>
                    <a:pt x="478" y="240"/>
                  </a:lnTo>
                  <a:lnTo>
                    <a:pt x="452" y="160"/>
                  </a:lnTo>
                  <a:lnTo>
                    <a:pt x="399" y="81"/>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1134825" y="2746625"/>
              <a:ext cx="11950" cy="11975"/>
            </a:xfrm>
            <a:custGeom>
              <a:avLst/>
              <a:gdLst/>
              <a:ahLst/>
              <a:cxnLst/>
              <a:rect l="l" t="t" r="r" b="b"/>
              <a:pathLst>
                <a:path w="478" h="479" extrusionOk="0">
                  <a:moveTo>
                    <a:pt x="239" y="1"/>
                  </a:moveTo>
                  <a:lnTo>
                    <a:pt x="133" y="27"/>
                  </a:lnTo>
                  <a:lnTo>
                    <a:pt x="53" y="80"/>
                  </a:lnTo>
                  <a:lnTo>
                    <a:pt x="0" y="160"/>
                  </a:lnTo>
                  <a:lnTo>
                    <a:pt x="0" y="240"/>
                  </a:lnTo>
                  <a:lnTo>
                    <a:pt x="0" y="346"/>
                  </a:lnTo>
                  <a:lnTo>
                    <a:pt x="53" y="426"/>
                  </a:lnTo>
                  <a:lnTo>
                    <a:pt x="133" y="452"/>
                  </a:lnTo>
                  <a:lnTo>
                    <a:pt x="239" y="479"/>
                  </a:lnTo>
                  <a:lnTo>
                    <a:pt x="319" y="452"/>
                  </a:lnTo>
                  <a:lnTo>
                    <a:pt x="398" y="426"/>
                  </a:lnTo>
                  <a:lnTo>
                    <a:pt x="451" y="346"/>
                  </a:lnTo>
                  <a:lnTo>
                    <a:pt x="478" y="240"/>
                  </a:lnTo>
                  <a:lnTo>
                    <a:pt x="451" y="160"/>
                  </a:lnTo>
                  <a:lnTo>
                    <a:pt x="398"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1162025" y="2762550"/>
              <a:ext cx="12650" cy="11975"/>
            </a:xfrm>
            <a:custGeom>
              <a:avLst/>
              <a:gdLst/>
              <a:ahLst/>
              <a:cxnLst/>
              <a:rect l="l" t="t" r="r" b="b"/>
              <a:pathLst>
                <a:path w="506" h="479" extrusionOk="0">
                  <a:moveTo>
                    <a:pt x="266" y="1"/>
                  </a:moveTo>
                  <a:lnTo>
                    <a:pt x="160" y="28"/>
                  </a:lnTo>
                  <a:lnTo>
                    <a:pt x="80" y="81"/>
                  </a:lnTo>
                  <a:lnTo>
                    <a:pt x="27" y="160"/>
                  </a:lnTo>
                  <a:lnTo>
                    <a:pt x="1" y="240"/>
                  </a:lnTo>
                  <a:lnTo>
                    <a:pt x="27" y="346"/>
                  </a:lnTo>
                  <a:lnTo>
                    <a:pt x="80" y="426"/>
                  </a:lnTo>
                  <a:lnTo>
                    <a:pt x="160" y="479"/>
                  </a:lnTo>
                  <a:lnTo>
                    <a:pt x="346" y="479"/>
                  </a:lnTo>
                  <a:lnTo>
                    <a:pt x="425" y="426"/>
                  </a:lnTo>
                  <a:lnTo>
                    <a:pt x="478" y="346"/>
                  </a:lnTo>
                  <a:lnTo>
                    <a:pt x="505" y="240"/>
                  </a:lnTo>
                  <a:lnTo>
                    <a:pt x="478" y="160"/>
                  </a:lnTo>
                  <a:lnTo>
                    <a:pt x="425" y="81"/>
                  </a:lnTo>
                  <a:lnTo>
                    <a:pt x="346" y="28"/>
                  </a:ln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1196550" y="2671625"/>
              <a:ext cx="11975" cy="11975"/>
            </a:xfrm>
            <a:custGeom>
              <a:avLst/>
              <a:gdLst/>
              <a:ahLst/>
              <a:cxnLst/>
              <a:rect l="l" t="t" r="r" b="b"/>
              <a:pathLst>
                <a:path w="479" h="479" extrusionOk="0">
                  <a:moveTo>
                    <a:pt x="133" y="1"/>
                  </a:moveTo>
                  <a:lnTo>
                    <a:pt x="80" y="54"/>
                  </a:lnTo>
                  <a:lnTo>
                    <a:pt x="27" y="133"/>
                  </a:lnTo>
                  <a:lnTo>
                    <a:pt x="0" y="240"/>
                  </a:lnTo>
                  <a:lnTo>
                    <a:pt x="27" y="319"/>
                  </a:lnTo>
                  <a:lnTo>
                    <a:pt x="80" y="399"/>
                  </a:lnTo>
                  <a:lnTo>
                    <a:pt x="133" y="452"/>
                  </a:lnTo>
                  <a:lnTo>
                    <a:pt x="239" y="479"/>
                  </a:lnTo>
                  <a:lnTo>
                    <a:pt x="345" y="452"/>
                  </a:lnTo>
                  <a:lnTo>
                    <a:pt x="398" y="399"/>
                  </a:lnTo>
                  <a:lnTo>
                    <a:pt x="452" y="319"/>
                  </a:lnTo>
                  <a:lnTo>
                    <a:pt x="478" y="240"/>
                  </a:lnTo>
                  <a:lnTo>
                    <a:pt x="452" y="133"/>
                  </a:lnTo>
                  <a:lnTo>
                    <a:pt x="398" y="54"/>
                  </a:lnTo>
                  <a:lnTo>
                    <a:pt x="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1357175" y="2745975"/>
              <a:ext cx="11950" cy="11975"/>
            </a:xfrm>
            <a:custGeom>
              <a:avLst/>
              <a:gdLst/>
              <a:ahLst/>
              <a:cxnLst/>
              <a:rect l="l" t="t" r="r" b="b"/>
              <a:pathLst>
                <a:path w="478" h="479" extrusionOk="0">
                  <a:moveTo>
                    <a:pt x="133" y="0"/>
                  </a:moveTo>
                  <a:lnTo>
                    <a:pt x="53" y="53"/>
                  </a:lnTo>
                  <a:lnTo>
                    <a:pt x="27" y="133"/>
                  </a:lnTo>
                  <a:lnTo>
                    <a:pt x="0" y="239"/>
                  </a:lnTo>
                  <a:lnTo>
                    <a:pt x="27" y="319"/>
                  </a:lnTo>
                  <a:lnTo>
                    <a:pt x="53" y="398"/>
                  </a:lnTo>
                  <a:lnTo>
                    <a:pt x="133" y="452"/>
                  </a:lnTo>
                  <a:lnTo>
                    <a:pt x="239" y="478"/>
                  </a:lnTo>
                  <a:lnTo>
                    <a:pt x="319" y="452"/>
                  </a:lnTo>
                  <a:lnTo>
                    <a:pt x="398" y="398"/>
                  </a:lnTo>
                  <a:lnTo>
                    <a:pt x="451" y="319"/>
                  </a:lnTo>
                  <a:lnTo>
                    <a:pt x="478" y="239"/>
                  </a:lnTo>
                  <a:lnTo>
                    <a:pt x="451" y="133"/>
                  </a:lnTo>
                  <a:lnTo>
                    <a:pt x="398" y="53"/>
                  </a:lnTo>
                  <a:lnTo>
                    <a:pt x="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1341225" y="2773175"/>
              <a:ext cx="11975" cy="11975"/>
            </a:xfrm>
            <a:custGeom>
              <a:avLst/>
              <a:gdLst/>
              <a:ahLst/>
              <a:cxnLst/>
              <a:rect l="l" t="t" r="r" b="b"/>
              <a:pathLst>
                <a:path w="479" h="479" extrusionOk="0">
                  <a:moveTo>
                    <a:pt x="240" y="1"/>
                  </a:moveTo>
                  <a:lnTo>
                    <a:pt x="134" y="27"/>
                  </a:lnTo>
                  <a:lnTo>
                    <a:pt x="54" y="80"/>
                  </a:lnTo>
                  <a:lnTo>
                    <a:pt x="1" y="160"/>
                  </a:lnTo>
                  <a:lnTo>
                    <a:pt x="1" y="240"/>
                  </a:lnTo>
                  <a:lnTo>
                    <a:pt x="1" y="346"/>
                  </a:lnTo>
                  <a:lnTo>
                    <a:pt x="54" y="426"/>
                  </a:lnTo>
                  <a:lnTo>
                    <a:pt x="134" y="479"/>
                  </a:lnTo>
                  <a:lnTo>
                    <a:pt x="320" y="479"/>
                  </a:lnTo>
                  <a:lnTo>
                    <a:pt x="399" y="426"/>
                  </a:lnTo>
                  <a:lnTo>
                    <a:pt x="452" y="346"/>
                  </a:lnTo>
                  <a:lnTo>
                    <a:pt x="479" y="240"/>
                  </a:lnTo>
                  <a:lnTo>
                    <a:pt x="452" y="160"/>
                  </a:lnTo>
                  <a:lnTo>
                    <a:pt x="399" y="80"/>
                  </a:lnTo>
                  <a:lnTo>
                    <a:pt x="320"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1343225" y="2738000"/>
              <a:ext cx="11975" cy="11975"/>
            </a:xfrm>
            <a:custGeom>
              <a:avLst/>
              <a:gdLst/>
              <a:ahLst/>
              <a:cxnLst/>
              <a:rect l="l" t="t" r="r" b="b"/>
              <a:pathLst>
                <a:path w="479" h="479" extrusionOk="0">
                  <a:moveTo>
                    <a:pt x="133" y="1"/>
                  </a:moveTo>
                  <a:lnTo>
                    <a:pt x="80" y="54"/>
                  </a:lnTo>
                  <a:lnTo>
                    <a:pt x="27" y="133"/>
                  </a:lnTo>
                  <a:lnTo>
                    <a:pt x="1" y="240"/>
                  </a:lnTo>
                  <a:lnTo>
                    <a:pt x="27" y="319"/>
                  </a:lnTo>
                  <a:lnTo>
                    <a:pt x="80" y="399"/>
                  </a:lnTo>
                  <a:lnTo>
                    <a:pt x="133" y="452"/>
                  </a:lnTo>
                  <a:lnTo>
                    <a:pt x="240" y="479"/>
                  </a:lnTo>
                  <a:lnTo>
                    <a:pt x="319" y="452"/>
                  </a:lnTo>
                  <a:lnTo>
                    <a:pt x="399" y="399"/>
                  </a:lnTo>
                  <a:lnTo>
                    <a:pt x="452" y="319"/>
                  </a:lnTo>
                  <a:lnTo>
                    <a:pt x="478" y="240"/>
                  </a:lnTo>
                  <a:lnTo>
                    <a:pt x="452" y="133"/>
                  </a:lnTo>
                  <a:lnTo>
                    <a:pt x="399"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1327300" y="2765225"/>
              <a:ext cx="11975" cy="11975"/>
            </a:xfrm>
            <a:custGeom>
              <a:avLst/>
              <a:gdLst/>
              <a:ahLst/>
              <a:cxnLst/>
              <a:rect l="l" t="t" r="r" b="b"/>
              <a:pathLst>
                <a:path w="479" h="479" extrusionOk="0">
                  <a:moveTo>
                    <a:pt x="239" y="0"/>
                  </a:moveTo>
                  <a:lnTo>
                    <a:pt x="133" y="27"/>
                  </a:lnTo>
                  <a:lnTo>
                    <a:pt x="53" y="80"/>
                  </a:lnTo>
                  <a:lnTo>
                    <a:pt x="27" y="159"/>
                  </a:lnTo>
                  <a:lnTo>
                    <a:pt x="0" y="239"/>
                  </a:lnTo>
                  <a:lnTo>
                    <a:pt x="27" y="345"/>
                  </a:lnTo>
                  <a:lnTo>
                    <a:pt x="53" y="425"/>
                  </a:lnTo>
                  <a:lnTo>
                    <a:pt x="133" y="478"/>
                  </a:lnTo>
                  <a:lnTo>
                    <a:pt x="319" y="478"/>
                  </a:lnTo>
                  <a:lnTo>
                    <a:pt x="399" y="425"/>
                  </a:lnTo>
                  <a:lnTo>
                    <a:pt x="452" y="345"/>
                  </a:lnTo>
                  <a:lnTo>
                    <a:pt x="478" y="239"/>
                  </a:lnTo>
                  <a:lnTo>
                    <a:pt x="452" y="159"/>
                  </a:lnTo>
                  <a:lnTo>
                    <a:pt x="399" y="80"/>
                  </a:lnTo>
                  <a:lnTo>
                    <a:pt x="319"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1329300" y="2729375"/>
              <a:ext cx="11950" cy="12625"/>
            </a:xfrm>
            <a:custGeom>
              <a:avLst/>
              <a:gdLst/>
              <a:ahLst/>
              <a:cxnLst/>
              <a:rect l="l" t="t" r="r" b="b"/>
              <a:pathLst>
                <a:path w="478" h="505" extrusionOk="0">
                  <a:moveTo>
                    <a:pt x="239" y="0"/>
                  </a:moveTo>
                  <a:lnTo>
                    <a:pt x="159" y="27"/>
                  </a:lnTo>
                  <a:lnTo>
                    <a:pt x="80" y="80"/>
                  </a:lnTo>
                  <a:lnTo>
                    <a:pt x="27" y="160"/>
                  </a:lnTo>
                  <a:lnTo>
                    <a:pt x="0" y="239"/>
                  </a:lnTo>
                  <a:lnTo>
                    <a:pt x="27" y="346"/>
                  </a:lnTo>
                  <a:lnTo>
                    <a:pt x="80" y="425"/>
                  </a:lnTo>
                  <a:lnTo>
                    <a:pt x="159" y="478"/>
                  </a:lnTo>
                  <a:lnTo>
                    <a:pt x="239" y="505"/>
                  </a:lnTo>
                  <a:lnTo>
                    <a:pt x="345" y="478"/>
                  </a:lnTo>
                  <a:lnTo>
                    <a:pt x="398" y="425"/>
                  </a:lnTo>
                  <a:lnTo>
                    <a:pt x="451" y="346"/>
                  </a:lnTo>
                  <a:lnTo>
                    <a:pt x="478" y="239"/>
                  </a:lnTo>
                  <a:lnTo>
                    <a:pt x="451" y="160"/>
                  </a:lnTo>
                  <a:lnTo>
                    <a:pt x="398"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1313350" y="2757250"/>
              <a:ext cx="11975" cy="11975"/>
            </a:xfrm>
            <a:custGeom>
              <a:avLst/>
              <a:gdLst/>
              <a:ahLst/>
              <a:cxnLst/>
              <a:rect l="l" t="t" r="r" b="b"/>
              <a:pathLst>
                <a:path w="479" h="479" extrusionOk="0">
                  <a:moveTo>
                    <a:pt x="240" y="1"/>
                  </a:moveTo>
                  <a:lnTo>
                    <a:pt x="134" y="27"/>
                  </a:lnTo>
                  <a:lnTo>
                    <a:pt x="80" y="80"/>
                  </a:lnTo>
                  <a:lnTo>
                    <a:pt x="27" y="160"/>
                  </a:lnTo>
                  <a:lnTo>
                    <a:pt x="1" y="240"/>
                  </a:lnTo>
                  <a:lnTo>
                    <a:pt x="27" y="346"/>
                  </a:lnTo>
                  <a:lnTo>
                    <a:pt x="80" y="425"/>
                  </a:lnTo>
                  <a:lnTo>
                    <a:pt x="134" y="478"/>
                  </a:lnTo>
                  <a:lnTo>
                    <a:pt x="319" y="478"/>
                  </a:lnTo>
                  <a:lnTo>
                    <a:pt x="399" y="425"/>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1265575" y="2711450"/>
              <a:ext cx="11975" cy="11975"/>
            </a:xfrm>
            <a:custGeom>
              <a:avLst/>
              <a:gdLst/>
              <a:ahLst/>
              <a:cxnLst/>
              <a:rect l="l" t="t" r="r" b="b"/>
              <a:pathLst>
                <a:path w="479" h="479" extrusionOk="0">
                  <a:moveTo>
                    <a:pt x="239" y="1"/>
                  </a:moveTo>
                  <a:lnTo>
                    <a:pt x="160" y="27"/>
                  </a:lnTo>
                  <a:lnTo>
                    <a:pt x="80" y="80"/>
                  </a:lnTo>
                  <a:lnTo>
                    <a:pt x="27" y="160"/>
                  </a:lnTo>
                  <a:lnTo>
                    <a:pt x="0" y="240"/>
                  </a:lnTo>
                  <a:lnTo>
                    <a:pt x="27" y="346"/>
                  </a:lnTo>
                  <a:lnTo>
                    <a:pt x="80" y="425"/>
                  </a:lnTo>
                  <a:lnTo>
                    <a:pt x="160" y="452"/>
                  </a:lnTo>
                  <a:lnTo>
                    <a:pt x="239" y="479"/>
                  </a:lnTo>
                  <a:lnTo>
                    <a:pt x="345" y="452"/>
                  </a:lnTo>
                  <a:lnTo>
                    <a:pt x="425" y="425"/>
                  </a:lnTo>
                  <a:lnTo>
                    <a:pt x="478" y="346"/>
                  </a:lnTo>
                  <a:lnTo>
                    <a:pt x="478" y="240"/>
                  </a:lnTo>
                  <a:lnTo>
                    <a:pt x="478" y="160"/>
                  </a:lnTo>
                  <a:lnTo>
                    <a:pt x="425" y="80"/>
                  </a:lnTo>
                  <a:lnTo>
                    <a:pt x="345"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082375" y="2901275"/>
              <a:ext cx="11975" cy="11975"/>
            </a:xfrm>
            <a:custGeom>
              <a:avLst/>
              <a:gdLst/>
              <a:ahLst/>
              <a:cxnLst/>
              <a:rect l="l" t="t" r="r" b="b"/>
              <a:pathLst>
                <a:path w="479" h="479" extrusionOk="0">
                  <a:moveTo>
                    <a:pt x="240" y="1"/>
                  </a:moveTo>
                  <a:lnTo>
                    <a:pt x="133" y="27"/>
                  </a:lnTo>
                  <a:lnTo>
                    <a:pt x="54" y="80"/>
                  </a:lnTo>
                  <a:lnTo>
                    <a:pt x="27" y="160"/>
                  </a:lnTo>
                  <a:lnTo>
                    <a:pt x="1" y="240"/>
                  </a:lnTo>
                  <a:lnTo>
                    <a:pt x="27" y="346"/>
                  </a:lnTo>
                  <a:lnTo>
                    <a:pt x="54" y="426"/>
                  </a:lnTo>
                  <a:lnTo>
                    <a:pt x="133" y="452"/>
                  </a:lnTo>
                  <a:lnTo>
                    <a:pt x="240" y="479"/>
                  </a:lnTo>
                  <a:lnTo>
                    <a:pt x="319" y="452"/>
                  </a:lnTo>
                  <a:lnTo>
                    <a:pt x="399" y="426"/>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058475" y="2943100"/>
              <a:ext cx="11975" cy="11975"/>
            </a:xfrm>
            <a:custGeom>
              <a:avLst/>
              <a:gdLst/>
              <a:ahLst/>
              <a:cxnLst/>
              <a:rect l="l" t="t" r="r" b="b"/>
              <a:pathLst>
                <a:path w="479" h="479" extrusionOk="0">
                  <a:moveTo>
                    <a:pt x="134" y="0"/>
                  </a:moveTo>
                  <a:lnTo>
                    <a:pt x="54" y="53"/>
                  </a:lnTo>
                  <a:lnTo>
                    <a:pt x="1" y="133"/>
                  </a:lnTo>
                  <a:lnTo>
                    <a:pt x="1" y="239"/>
                  </a:lnTo>
                  <a:lnTo>
                    <a:pt x="1" y="319"/>
                  </a:lnTo>
                  <a:lnTo>
                    <a:pt x="54" y="399"/>
                  </a:lnTo>
                  <a:lnTo>
                    <a:pt x="134" y="452"/>
                  </a:lnTo>
                  <a:lnTo>
                    <a:pt x="240" y="478"/>
                  </a:lnTo>
                  <a:lnTo>
                    <a:pt x="320" y="452"/>
                  </a:lnTo>
                  <a:lnTo>
                    <a:pt x="399" y="399"/>
                  </a:lnTo>
                  <a:lnTo>
                    <a:pt x="452" y="319"/>
                  </a:lnTo>
                  <a:lnTo>
                    <a:pt x="479" y="239"/>
                  </a:lnTo>
                  <a:lnTo>
                    <a:pt x="452" y="133"/>
                  </a:lnTo>
                  <a:lnTo>
                    <a:pt x="399" y="53"/>
                  </a:lnTo>
                  <a:lnTo>
                    <a:pt x="3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986150" y="2621175"/>
              <a:ext cx="411525" cy="389650"/>
            </a:xfrm>
            <a:custGeom>
              <a:avLst/>
              <a:gdLst/>
              <a:ahLst/>
              <a:cxnLst/>
              <a:rect l="l" t="t" r="r" b="b"/>
              <a:pathLst>
                <a:path w="16461" h="15586" extrusionOk="0">
                  <a:moveTo>
                    <a:pt x="8310" y="479"/>
                  </a:moveTo>
                  <a:lnTo>
                    <a:pt x="8363" y="505"/>
                  </a:lnTo>
                  <a:lnTo>
                    <a:pt x="10301" y="1647"/>
                  </a:lnTo>
                  <a:lnTo>
                    <a:pt x="10354" y="1674"/>
                  </a:lnTo>
                  <a:lnTo>
                    <a:pt x="10381" y="1727"/>
                  </a:lnTo>
                  <a:lnTo>
                    <a:pt x="10407" y="1780"/>
                  </a:lnTo>
                  <a:lnTo>
                    <a:pt x="10434" y="1833"/>
                  </a:lnTo>
                  <a:lnTo>
                    <a:pt x="10407" y="1913"/>
                  </a:lnTo>
                  <a:lnTo>
                    <a:pt x="10381" y="1966"/>
                  </a:lnTo>
                  <a:lnTo>
                    <a:pt x="9160" y="4090"/>
                  </a:lnTo>
                  <a:lnTo>
                    <a:pt x="7407" y="3107"/>
                  </a:lnTo>
                  <a:lnTo>
                    <a:pt x="7301" y="3081"/>
                  </a:lnTo>
                  <a:lnTo>
                    <a:pt x="7248" y="3107"/>
                  </a:lnTo>
                  <a:lnTo>
                    <a:pt x="7168" y="3107"/>
                  </a:lnTo>
                  <a:lnTo>
                    <a:pt x="7142" y="3160"/>
                  </a:lnTo>
                  <a:lnTo>
                    <a:pt x="7089" y="3213"/>
                  </a:lnTo>
                  <a:lnTo>
                    <a:pt x="7062" y="3293"/>
                  </a:lnTo>
                  <a:lnTo>
                    <a:pt x="7062" y="3399"/>
                  </a:lnTo>
                  <a:lnTo>
                    <a:pt x="7115" y="3479"/>
                  </a:lnTo>
                  <a:lnTo>
                    <a:pt x="7195" y="3532"/>
                  </a:lnTo>
                  <a:lnTo>
                    <a:pt x="8921" y="4514"/>
                  </a:lnTo>
                  <a:lnTo>
                    <a:pt x="7673" y="6665"/>
                  </a:lnTo>
                  <a:lnTo>
                    <a:pt x="7646" y="6718"/>
                  </a:lnTo>
                  <a:lnTo>
                    <a:pt x="7593" y="6771"/>
                  </a:lnTo>
                  <a:lnTo>
                    <a:pt x="7513" y="6798"/>
                  </a:lnTo>
                  <a:lnTo>
                    <a:pt x="7460" y="6798"/>
                  </a:lnTo>
                  <a:lnTo>
                    <a:pt x="7354" y="6771"/>
                  </a:lnTo>
                  <a:lnTo>
                    <a:pt x="6505" y="6293"/>
                  </a:lnTo>
                  <a:lnTo>
                    <a:pt x="5416" y="5656"/>
                  </a:lnTo>
                  <a:lnTo>
                    <a:pt x="5363" y="5603"/>
                  </a:lnTo>
                  <a:lnTo>
                    <a:pt x="5310" y="5550"/>
                  </a:lnTo>
                  <a:lnTo>
                    <a:pt x="5283" y="5497"/>
                  </a:lnTo>
                  <a:lnTo>
                    <a:pt x="5283" y="5444"/>
                  </a:lnTo>
                  <a:lnTo>
                    <a:pt x="5283" y="5364"/>
                  </a:lnTo>
                  <a:lnTo>
                    <a:pt x="5310" y="5311"/>
                  </a:lnTo>
                  <a:lnTo>
                    <a:pt x="8044" y="612"/>
                  </a:lnTo>
                  <a:lnTo>
                    <a:pt x="8071" y="559"/>
                  </a:lnTo>
                  <a:lnTo>
                    <a:pt x="8124" y="505"/>
                  </a:lnTo>
                  <a:lnTo>
                    <a:pt x="8177" y="479"/>
                  </a:lnTo>
                  <a:close/>
                  <a:moveTo>
                    <a:pt x="11018" y="2072"/>
                  </a:moveTo>
                  <a:lnTo>
                    <a:pt x="11071" y="2098"/>
                  </a:lnTo>
                  <a:lnTo>
                    <a:pt x="11151" y="2125"/>
                  </a:lnTo>
                  <a:lnTo>
                    <a:pt x="13275" y="3346"/>
                  </a:lnTo>
                  <a:lnTo>
                    <a:pt x="12292" y="5098"/>
                  </a:lnTo>
                  <a:lnTo>
                    <a:pt x="12266" y="5178"/>
                  </a:lnTo>
                  <a:lnTo>
                    <a:pt x="12266" y="5284"/>
                  </a:lnTo>
                  <a:lnTo>
                    <a:pt x="12319" y="5364"/>
                  </a:lnTo>
                  <a:lnTo>
                    <a:pt x="12372" y="5417"/>
                  </a:lnTo>
                  <a:lnTo>
                    <a:pt x="12478" y="5444"/>
                  </a:lnTo>
                  <a:lnTo>
                    <a:pt x="12558" y="5444"/>
                  </a:lnTo>
                  <a:lnTo>
                    <a:pt x="12638" y="5390"/>
                  </a:lnTo>
                  <a:lnTo>
                    <a:pt x="12717" y="5337"/>
                  </a:lnTo>
                  <a:lnTo>
                    <a:pt x="13699" y="3585"/>
                  </a:lnTo>
                  <a:lnTo>
                    <a:pt x="15850" y="4833"/>
                  </a:lnTo>
                  <a:lnTo>
                    <a:pt x="15930" y="4913"/>
                  </a:lnTo>
                  <a:lnTo>
                    <a:pt x="15956" y="4992"/>
                  </a:lnTo>
                  <a:lnTo>
                    <a:pt x="15983" y="5072"/>
                  </a:lnTo>
                  <a:lnTo>
                    <a:pt x="15930" y="5178"/>
                  </a:lnTo>
                  <a:lnTo>
                    <a:pt x="14815" y="7116"/>
                  </a:lnTo>
                  <a:lnTo>
                    <a:pt x="14761" y="7169"/>
                  </a:lnTo>
                  <a:lnTo>
                    <a:pt x="14682" y="7222"/>
                  </a:lnTo>
                  <a:lnTo>
                    <a:pt x="14576" y="7222"/>
                  </a:lnTo>
                  <a:lnTo>
                    <a:pt x="14496" y="7196"/>
                  </a:lnTo>
                  <a:lnTo>
                    <a:pt x="9770" y="4461"/>
                  </a:lnTo>
                  <a:lnTo>
                    <a:pt x="9717" y="4408"/>
                  </a:lnTo>
                  <a:lnTo>
                    <a:pt x="9664" y="4328"/>
                  </a:lnTo>
                  <a:lnTo>
                    <a:pt x="9664" y="4222"/>
                  </a:lnTo>
                  <a:lnTo>
                    <a:pt x="9691" y="4143"/>
                  </a:lnTo>
                  <a:lnTo>
                    <a:pt x="10806" y="2205"/>
                  </a:lnTo>
                  <a:lnTo>
                    <a:pt x="10859" y="2125"/>
                  </a:lnTo>
                  <a:lnTo>
                    <a:pt x="10965" y="2098"/>
                  </a:lnTo>
                  <a:lnTo>
                    <a:pt x="11018" y="2072"/>
                  </a:lnTo>
                  <a:close/>
                  <a:moveTo>
                    <a:pt x="3717" y="5231"/>
                  </a:moveTo>
                  <a:lnTo>
                    <a:pt x="3770" y="5258"/>
                  </a:lnTo>
                  <a:lnTo>
                    <a:pt x="5921" y="6506"/>
                  </a:lnTo>
                  <a:lnTo>
                    <a:pt x="4938" y="8231"/>
                  </a:lnTo>
                  <a:lnTo>
                    <a:pt x="4912" y="8337"/>
                  </a:lnTo>
                  <a:lnTo>
                    <a:pt x="4912" y="8417"/>
                  </a:lnTo>
                  <a:lnTo>
                    <a:pt x="4965" y="8523"/>
                  </a:lnTo>
                  <a:lnTo>
                    <a:pt x="5018" y="8576"/>
                  </a:lnTo>
                  <a:lnTo>
                    <a:pt x="5071" y="8603"/>
                  </a:lnTo>
                  <a:lnTo>
                    <a:pt x="5204" y="8603"/>
                  </a:lnTo>
                  <a:lnTo>
                    <a:pt x="5257" y="8576"/>
                  </a:lnTo>
                  <a:lnTo>
                    <a:pt x="5310" y="8523"/>
                  </a:lnTo>
                  <a:lnTo>
                    <a:pt x="5363" y="8470"/>
                  </a:lnTo>
                  <a:lnTo>
                    <a:pt x="6345" y="6744"/>
                  </a:lnTo>
                  <a:lnTo>
                    <a:pt x="8496" y="7992"/>
                  </a:lnTo>
                  <a:lnTo>
                    <a:pt x="8549" y="8045"/>
                  </a:lnTo>
                  <a:lnTo>
                    <a:pt x="8602" y="8125"/>
                  </a:lnTo>
                  <a:lnTo>
                    <a:pt x="8602" y="8231"/>
                  </a:lnTo>
                  <a:lnTo>
                    <a:pt x="8575" y="8311"/>
                  </a:lnTo>
                  <a:lnTo>
                    <a:pt x="7460" y="10249"/>
                  </a:lnTo>
                  <a:lnTo>
                    <a:pt x="7407" y="10329"/>
                  </a:lnTo>
                  <a:lnTo>
                    <a:pt x="7301" y="10355"/>
                  </a:lnTo>
                  <a:lnTo>
                    <a:pt x="7221" y="10355"/>
                  </a:lnTo>
                  <a:lnTo>
                    <a:pt x="7115" y="10329"/>
                  </a:lnTo>
                  <a:lnTo>
                    <a:pt x="2416" y="7621"/>
                  </a:lnTo>
                  <a:lnTo>
                    <a:pt x="2336" y="7541"/>
                  </a:lnTo>
                  <a:lnTo>
                    <a:pt x="2310" y="7461"/>
                  </a:lnTo>
                  <a:lnTo>
                    <a:pt x="2310" y="7382"/>
                  </a:lnTo>
                  <a:lnTo>
                    <a:pt x="2336" y="7275"/>
                  </a:lnTo>
                  <a:lnTo>
                    <a:pt x="3451" y="5337"/>
                  </a:lnTo>
                  <a:lnTo>
                    <a:pt x="3478" y="5311"/>
                  </a:lnTo>
                  <a:lnTo>
                    <a:pt x="3531" y="5258"/>
                  </a:lnTo>
                  <a:lnTo>
                    <a:pt x="3664" y="5231"/>
                  </a:lnTo>
                  <a:close/>
                  <a:moveTo>
                    <a:pt x="3505" y="8815"/>
                  </a:moveTo>
                  <a:lnTo>
                    <a:pt x="3558" y="8842"/>
                  </a:lnTo>
                  <a:lnTo>
                    <a:pt x="5496" y="9957"/>
                  </a:lnTo>
                  <a:lnTo>
                    <a:pt x="5575" y="10010"/>
                  </a:lnTo>
                  <a:lnTo>
                    <a:pt x="5602" y="10090"/>
                  </a:lnTo>
                  <a:lnTo>
                    <a:pt x="5629" y="10196"/>
                  </a:lnTo>
                  <a:lnTo>
                    <a:pt x="5575" y="10276"/>
                  </a:lnTo>
                  <a:lnTo>
                    <a:pt x="4354" y="12426"/>
                  </a:lnTo>
                  <a:lnTo>
                    <a:pt x="2602" y="11444"/>
                  </a:lnTo>
                  <a:lnTo>
                    <a:pt x="2496" y="11417"/>
                  </a:lnTo>
                  <a:lnTo>
                    <a:pt x="2443" y="11417"/>
                  </a:lnTo>
                  <a:lnTo>
                    <a:pt x="2363" y="11444"/>
                  </a:lnTo>
                  <a:lnTo>
                    <a:pt x="2310" y="11470"/>
                  </a:lnTo>
                  <a:lnTo>
                    <a:pt x="2283" y="11523"/>
                  </a:lnTo>
                  <a:lnTo>
                    <a:pt x="2257" y="11630"/>
                  </a:lnTo>
                  <a:lnTo>
                    <a:pt x="2257" y="11709"/>
                  </a:lnTo>
                  <a:lnTo>
                    <a:pt x="2310" y="11789"/>
                  </a:lnTo>
                  <a:lnTo>
                    <a:pt x="2363" y="11868"/>
                  </a:lnTo>
                  <a:lnTo>
                    <a:pt x="4115" y="12851"/>
                  </a:lnTo>
                  <a:lnTo>
                    <a:pt x="2867" y="15001"/>
                  </a:lnTo>
                  <a:lnTo>
                    <a:pt x="2814" y="15054"/>
                  </a:lnTo>
                  <a:lnTo>
                    <a:pt x="2735" y="15107"/>
                  </a:lnTo>
                  <a:lnTo>
                    <a:pt x="2628" y="15107"/>
                  </a:lnTo>
                  <a:lnTo>
                    <a:pt x="2549" y="15081"/>
                  </a:lnTo>
                  <a:lnTo>
                    <a:pt x="611" y="13966"/>
                  </a:lnTo>
                  <a:lnTo>
                    <a:pt x="531" y="13913"/>
                  </a:lnTo>
                  <a:lnTo>
                    <a:pt x="478" y="13807"/>
                  </a:lnTo>
                  <a:lnTo>
                    <a:pt x="478" y="13727"/>
                  </a:lnTo>
                  <a:lnTo>
                    <a:pt x="504" y="13647"/>
                  </a:lnTo>
                  <a:lnTo>
                    <a:pt x="3239" y="8922"/>
                  </a:lnTo>
                  <a:lnTo>
                    <a:pt x="3266" y="8868"/>
                  </a:lnTo>
                  <a:lnTo>
                    <a:pt x="3319" y="8842"/>
                  </a:lnTo>
                  <a:lnTo>
                    <a:pt x="3451" y="8815"/>
                  </a:lnTo>
                  <a:close/>
                  <a:moveTo>
                    <a:pt x="8257" y="1"/>
                  </a:moveTo>
                  <a:lnTo>
                    <a:pt x="8044" y="28"/>
                  </a:lnTo>
                  <a:lnTo>
                    <a:pt x="7885" y="107"/>
                  </a:lnTo>
                  <a:lnTo>
                    <a:pt x="7726" y="213"/>
                  </a:lnTo>
                  <a:lnTo>
                    <a:pt x="7620" y="373"/>
                  </a:lnTo>
                  <a:lnTo>
                    <a:pt x="4912" y="5072"/>
                  </a:lnTo>
                  <a:lnTo>
                    <a:pt x="4859" y="5178"/>
                  </a:lnTo>
                  <a:lnTo>
                    <a:pt x="4805" y="5311"/>
                  </a:lnTo>
                  <a:lnTo>
                    <a:pt x="4009" y="4833"/>
                  </a:lnTo>
                  <a:lnTo>
                    <a:pt x="3876" y="4780"/>
                  </a:lnTo>
                  <a:lnTo>
                    <a:pt x="3744" y="4753"/>
                  </a:lnTo>
                  <a:lnTo>
                    <a:pt x="3611" y="4753"/>
                  </a:lnTo>
                  <a:lnTo>
                    <a:pt x="3478" y="4780"/>
                  </a:lnTo>
                  <a:lnTo>
                    <a:pt x="3345" y="4833"/>
                  </a:lnTo>
                  <a:lnTo>
                    <a:pt x="3213" y="4886"/>
                  </a:lnTo>
                  <a:lnTo>
                    <a:pt x="3106" y="4992"/>
                  </a:lnTo>
                  <a:lnTo>
                    <a:pt x="3027" y="5098"/>
                  </a:lnTo>
                  <a:lnTo>
                    <a:pt x="1912" y="7037"/>
                  </a:lnTo>
                  <a:lnTo>
                    <a:pt x="1859" y="7169"/>
                  </a:lnTo>
                  <a:lnTo>
                    <a:pt x="1832" y="7329"/>
                  </a:lnTo>
                  <a:lnTo>
                    <a:pt x="1805" y="7461"/>
                  </a:lnTo>
                  <a:lnTo>
                    <a:pt x="1832" y="7594"/>
                  </a:lnTo>
                  <a:lnTo>
                    <a:pt x="1885" y="7727"/>
                  </a:lnTo>
                  <a:lnTo>
                    <a:pt x="1965" y="7833"/>
                  </a:lnTo>
                  <a:lnTo>
                    <a:pt x="2044" y="7939"/>
                  </a:lnTo>
                  <a:lnTo>
                    <a:pt x="2177" y="8045"/>
                  </a:lnTo>
                  <a:lnTo>
                    <a:pt x="2974" y="8497"/>
                  </a:lnTo>
                  <a:lnTo>
                    <a:pt x="2894" y="8576"/>
                  </a:lnTo>
                  <a:lnTo>
                    <a:pt x="2814" y="8683"/>
                  </a:lnTo>
                  <a:lnTo>
                    <a:pt x="106" y="13382"/>
                  </a:lnTo>
                  <a:lnTo>
                    <a:pt x="27" y="13515"/>
                  </a:lnTo>
                  <a:lnTo>
                    <a:pt x="0" y="13674"/>
                  </a:lnTo>
                  <a:lnTo>
                    <a:pt x="0" y="13807"/>
                  </a:lnTo>
                  <a:lnTo>
                    <a:pt x="27" y="13939"/>
                  </a:lnTo>
                  <a:lnTo>
                    <a:pt x="80" y="14072"/>
                  </a:lnTo>
                  <a:lnTo>
                    <a:pt x="133" y="14205"/>
                  </a:lnTo>
                  <a:lnTo>
                    <a:pt x="239" y="14284"/>
                  </a:lnTo>
                  <a:lnTo>
                    <a:pt x="372" y="14391"/>
                  </a:lnTo>
                  <a:lnTo>
                    <a:pt x="2310" y="15506"/>
                  </a:lnTo>
                  <a:lnTo>
                    <a:pt x="2469" y="15585"/>
                  </a:lnTo>
                  <a:lnTo>
                    <a:pt x="2841" y="15585"/>
                  </a:lnTo>
                  <a:lnTo>
                    <a:pt x="2974" y="15532"/>
                  </a:lnTo>
                  <a:lnTo>
                    <a:pt x="3106" y="15453"/>
                  </a:lnTo>
                  <a:lnTo>
                    <a:pt x="3213" y="15346"/>
                  </a:lnTo>
                  <a:lnTo>
                    <a:pt x="3292" y="15240"/>
                  </a:lnTo>
                  <a:lnTo>
                    <a:pt x="6000" y="10514"/>
                  </a:lnTo>
                  <a:lnTo>
                    <a:pt x="6053" y="10408"/>
                  </a:lnTo>
                  <a:lnTo>
                    <a:pt x="6080" y="10302"/>
                  </a:lnTo>
                  <a:lnTo>
                    <a:pt x="6876" y="10753"/>
                  </a:lnTo>
                  <a:lnTo>
                    <a:pt x="7009" y="10807"/>
                  </a:lnTo>
                  <a:lnTo>
                    <a:pt x="7142" y="10833"/>
                  </a:lnTo>
                  <a:lnTo>
                    <a:pt x="7301" y="10860"/>
                  </a:lnTo>
                  <a:lnTo>
                    <a:pt x="7434" y="10833"/>
                  </a:lnTo>
                  <a:lnTo>
                    <a:pt x="7567" y="10780"/>
                  </a:lnTo>
                  <a:lnTo>
                    <a:pt x="7699" y="10700"/>
                  </a:lnTo>
                  <a:lnTo>
                    <a:pt x="7779" y="10594"/>
                  </a:lnTo>
                  <a:lnTo>
                    <a:pt x="7885" y="10488"/>
                  </a:lnTo>
                  <a:lnTo>
                    <a:pt x="9000" y="8550"/>
                  </a:lnTo>
                  <a:lnTo>
                    <a:pt x="9053" y="8417"/>
                  </a:lnTo>
                  <a:lnTo>
                    <a:pt x="9080" y="8284"/>
                  </a:lnTo>
                  <a:lnTo>
                    <a:pt x="9080" y="8152"/>
                  </a:lnTo>
                  <a:lnTo>
                    <a:pt x="9053" y="7992"/>
                  </a:lnTo>
                  <a:lnTo>
                    <a:pt x="9027" y="7886"/>
                  </a:lnTo>
                  <a:lnTo>
                    <a:pt x="8947" y="7753"/>
                  </a:lnTo>
                  <a:lnTo>
                    <a:pt x="8841" y="7647"/>
                  </a:lnTo>
                  <a:lnTo>
                    <a:pt x="8735" y="7568"/>
                  </a:lnTo>
                  <a:lnTo>
                    <a:pt x="7938" y="7116"/>
                  </a:lnTo>
                  <a:lnTo>
                    <a:pt x="8018" y="7010"/>
                  </a:lnTo>
                  <a:lnTo>
                    <a:pt x="8098" y="6904"/>
                  </a:lnTo>
                  <a:lnTo>
                    <a:pt x="9345" y="4727"/>
                  </a:lnTo>
                  <a:lnTo>
                    <a:pt x="9425" y="4806"/>
                  </a:lnTo>
                  <a:lnTo>
                    <a:pt x="9531" y="4886"/>
                  </a:lnTo>
                  <a:lnTo>
                    <a:pt x="14257" y="7621"/>
                  </a:lnTo>
                  <a:lnTo>
                    <a:pt x="14390" y="7674"/>
                  </a:lnTo>
                  <a:lnTo>
                    <a:pt x="14523" y="7700"/>
                  </a:lnTo>
                  <a:lnTo>
                    <a:pt x="14655" y="7700"/>
                  </a:lnTo>
                  <a:lnTo>
                    <a:pt x="14788" y="7674"/>
                  </a:lnTo>
                  <a:lnTo>
                    <a:pt x="14921" y="7621"/>
                  </a:lnTo>
                  <a:lnTo>
                    <a:pt x="15053" y="7568"/>
                  </a:lnTo>
                  <a:lnTo>
                    <a:pt x="15160" y="7461"/>
                  </a:lnTo>
                  <a:lnTo>
                    <a:pt x="15239" y="7355"/>
                  </a:lnTo>
                  <a:lnTo>
                    <a:pt x="16354" y="5417"/>
                  </a:lnTo>
                  <a:lnTo>
                    <a:pt x="16408" y="5284"/>
                  </a:lnTo>
                  <a:lnTo>
                    <a:pt x="16461" y="5125"/>
                  </a:lnTo>
                  <a:lnTo>
                    <a:pt x="16461" y="4992"/>
                  </a:lnTo>
                  <a:lnTo>
                    <a:pt x="16434" y="4859"/>
                  </a:lnTo>
                  <a:lnTo>
                    <a:pt x="16381" y="4727"/>
                  </a:lnTo>
                  <a:lnTo>
                    <a:pt x="16301" y="4621"/>
                  </a:lnTo>
                  <a:lnTo>
                    <a:pt x="16222" y="4514"/>
                  </a:lnTo>
                  <a:lnTo>
                    <a:pt x="16089" y="4408"/>
                  </a:lnTo>
                  <a:lnTo>
                    <a:pt x="11390" y="1700"/>
                  </a:lnTo>
                  <a:lnTo>
                    <a:pt x="11257" y="1647"/>
                  </a:lnTo>
                  <a:lnTo>
                    <a:pt x="11124" y="1620"/>
                  </a:lnTo>
                  <a:lnTo>
                    <a:pt x="10991" y="1594"/>
                  </a:lnTo>
                  <a:lnTo>
                    <a:pt x="10859" y="1620"/>
                  </a:lnTo>
                  <a:lnTo>
                    <a:pt x="10806" y="1488"/>
                  </a:lnTo>
                  <a:lnTo>
                    <a:pt x="10753" y="1382"/>
                  </a:lnTo>
                  <a:lnTo>
                    <a:pt x="10646" y="1302"/>
                  </a:lnTo>
                  <a:lnTo>
                    <a:pt x="10540" y="1222"/>
                  </a:lnTo>
                  <a:lnTo>
                    <a:pt x="8602" y="107"/>
                  </a:lnTo>
                  <a:lnTo>
                    <a:pt x="8443" y="28"/>
                  </a:lnTo>
                  <a:lnTo>
                    <a:pt x="82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4" name="Google Shape;694;p47"/>
          <p:cNvPicPr preferRelativeResize="0"/>
          <p:nvPr/>
        </p:nvPicPr>
        <p:blipFill>
          <a:blip r:embed="rId3">
            <a:alphaModFix/>
          </a:blip>
          <a:stretch>
            <a:fillRect/>
          </a:stretch>
        </p:blipFill>
        <p:spPr>
          <a:xfrm rot="-8">
            <a:off x="110675" y="69699"/>
            <a:ext cx="885950" cy="917798"/>
          </a:xfrm>
          <a:prstGeom prst="rect">
            <a:avLst/>
          </a:prstGeom>
          <a:noFill/>
          <a:ln>
            <a:noFill/>
          </a:ln>
        </p:spPr>
      </p:pic>
      <p:sp>
        <p:nvSpPr>
          <p:cNvPr id="2" name="Tekstvak 1">
            <a:extLst>
              <a:ext uri="{FF2B5EF4-FFF2-40B4-BE49-F238E27FC236}">
                <a16:creationId xmlns:a16="http://schemas.microsoft.com/office/drawing/2014/main" id="{0B9E0344-47EA-23B3-62C2-A22A34454EC2}"/>
              </a:ext>
            </a:extLst>
          </p:cNvPr>
          <p:cNvSpPr txBox="1"/>
          <p:nvPr/>
        </p:nvSpPr>
        <p:spPr>
          <a:xfrm>
            <a:off x="8652164" y="4668982"/>
            <a:ext cx="284052" cy="307777"/>
          </a:xfrm>
          <a:prstGeom prst="rect">
            <a:avLst/>
          </a:prstGeom>
          <a:noFill/>
        </p:spPr>
        <p:txBody>
          <a:bodyPr wrap="none" rtlCol="0">
            <a:spAutoFit/>
          </a:bodyPr>
          <a:lstStyle/>
          <a:p>
            <a:r>
              <a:rPr lang="nl-NL"/>
              <a:t>5</a:t>
            </a:r>
            <a:endParaRPr lang="en-GB"/>
          </a:p>
        </p:txBody>
      </p:sp>
      <p:sp>
        <p:nvSpPr>
          <p:cNvPr id="8" name="Google Shape;624;p47">
            <a:extLst>
              <a:ext uri="{FF2B5EF4-FFF2-40B4-BE49-F238E27FC236}">
                <a16:creationId xmlns:a16="http://schemas.microsoft.com/office/drawing/2014/main" id="{BFCDF6AF-6C04-2E76-82C6-4F38FB110828}"/>
              </a:ext>
            </a:extLst>
          </p:cNvPr>
          <p:cNvSpPr txBox="1">
            <a:spLocks/>
          </p:cNvSpPr>
          <p:nvPr/>
        </p:nvSpPr>
        <p:spPr>
          <a:xfrm>
            <a:off x="5916027" y="3258156"/>
            <a:ext cx="21426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Ramabhadra"/>
              <a:buNone/>
              <a:defRPr sz="2500" b="0"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GB"/>
              <a:t>Dealer</a:t>
            </a:r>
          </a:p>
        </p:txBody>
      </p:sp>
      <p:sp>
        <p:nvSpPr>
          <p:cNvPr id="9" name="Google Shape;625;p47">
            <a:extLst>
              <a:ext uri="{FF2B5EF4-FFF2-40B4-BE49-F238E27FC236}">
                <a16:creationId xmlns:a16="http://schemas.microsoft.com/office/drawing/2014/main" id="{D6AF38CA-464B-CCDB-A0CD-3C6FBF8D1995}"/>
              </a:ext>
            </a:extLst>
          </p:cNvPr>
          <p:cNvSpPr txBox="1">
            <a:spLocks/>
          </p:cNvSpPr>
          <p:nvPr/>
        </p:nvSpPr>
        <p:spPr>
          <a:xfrm>
            <a:off x="5916026" y="3623225"/>
            <a:ext cx="2355137"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Work Sans"/>
              <a:buNone/>
              <a:defRPr sz="1500" b="0" i="0" u="none" strike="noStrike" cap="none">
                <a:solidFill>
                  <a:schemeClr val="dk1"/>
                </a:solidFill>
                <a:latin typeface="Work Sans"/>
                <a:ea typeface="Work Sans"/>
                <a:cs typeface="Work Sans"/>
                <a:sym typeface="Work Sans"/>
              </a:defRPr>
            </a:lvl1pPr>
            <a:lvl2pPr marL="914400" marR="0" lvl="1"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2pPr>
            <a:lvl3pPr marL="1371600" marR="0" lvl="2"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3pPr>
            <a:lvl4pPr marL="1828800" marR="0" lvl="3"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4pPr>
            <a:lvl5pPr marL="2286000" marR="0" lvl="4"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5pPr>
            <a:lvl6pPr marL="2743200" marR="0" lvl="5"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6pPr>
            <a:lvl7pPr marL="3200400" marR="0" lvl="6"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7pPr>
            <a:lvl8pPr marL="3657600" marR="0" lvl="7"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8pPr>
            <a:lvl9pPr marL="4114800" marR="0" lvl="8"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9pPr>
          </a:lstStyle>
          <a:p>
            <a:pPr marL="0" indent="0"/>
            <a:r>
              <a:rPr lang="nl-NL"/>
              <a:t>Uitdelen van kaarten.</a:t>
            </a:r>
            <a:endParaRPr lang="en-GB"/>
          </a:p>
        </p:txBody>
      </p:sp>
      <p:sp>
        <p:nvSpPr>
          <p:cNvPr id="10" name="Google Shape;629;p47">
            <a:extLst>
              <a:ext uri="{FF2B5EF4-FFF2-40B4-BE49-F238E27FC236}">
                <a16:creationId xmlns:a16="http://schemas.microsoft.com/office/drawing/2014/main" id="{994478A2-55C0-5A30-8A83-D7C2B16831B1}"/>
              </a:ext>
            </a:extLst>
          </p:cNvPr>
          <p:cNvSpPr/>
          <p:nvPr/>
        </p:nvSpPr>
        <p:spPr>
          <a:xfrm>
            <a:off x="4849227" y="3258151"/>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94;p41">
            <a:extLst>
              <a:ext uri="{FF2B5EF4-FFF2-40B4-BE49-F238E27FC236}">
                <a16:creationId xmlns:a16="http://schemas.microsoft.com/office/drawing/2014/main" id="{84A0330F-A82A-3B9A-8943-A4C28D16BBCE}"/>
              </a:ext>
            </a:extLst>
          </p:cNvPr>
          <p:cNvGrpSpPr/>
          <p:nvPr/>
        </p:nvGrpSpPr>
        <p:grpSpPr>
          <a:xfrm>
            <a:off x="5127531" y="3452980"/>
            <a:ext cx="396243" cy="594361"/>
            <a:chOff x="4046600" y="1994625"/>
            <a:chExt cx="274825" cy="411550"/>
          </a:xfrm>
        </p:grpSpPr>
        <p:sp>
          <p:nvSpPr>
            <p:cNvPr id="19" name="Google Shape;395;p41">
              <a:extLst>
                <a:ext uri="{FF2B5EF4-FFF2-40B4-BE49-F238E27FC236}">
                  <a16:creationId xmlns:a16="http://schemas.microsoft.com/office/drawing/2014/main" id="{B9FB7E58-34AD-E4D2-28C6-86EA38803077}"/>
                </a:ext>
              </a:extLst>
            </p:cNvPr>
            <p:cNvSpPr/>
            <p:nvPr/>
          </p:nvSpPr>
          <p:spPr>
            <a:xfrm>
              <a:off x="4046600" y="2161875"/>
              <a:ext cx="274825" cy="244300"/>
            </a:xfrm>
            <a:custGeom>
              <a:avLst/>
              <a:gdLst/>
              <a:ahLst/>
              <a:cxnLst/>
              <a:rect l="l" t="t" r="r" b="b"/>
              <a:pathLst>
                <a:path w="10993" h="9772" extrusionOk="0">
                  <a:moveTo>
                    <a:pt x="6559" y="1169"/>
                  </a:moveTo>
                  <a:lnTo>
                    <a:pt x="6559" y="1222"/>
                  </a:lnTo>
                  <a:lnTo>
                    <a:pt x="6559" y="1620"/>
                  </a:lnTo>
                  <a:lnTo>
                    <a:pt x="6107" y="1620"/>
                  </a:lnTo>
                  <a:lnTo>
                    <a:pt x="6187" y="1488"/>
                  </a:lnTo>
                  <a:lnTo>
                    <a:pt x="6293" y="1355"/>
                  </a:lnTo>
                  <a:lnTo>
                    <a:pt x="6426" y="1249"/>
                  </a:lnTo>
                  <a:lnTo>
                    <a:pt x="6559" y="1169"/>
                  </a:lnTo>
                  <a:close/>
                  <a:moveTo>
                    <a:pt x="7753" y="505"/>
                  </a:moveTo>
                  <a:lnTo>
                    <a:pt x="7674" y="665"/>
                  </a:lnTo>
                  <a:lnTo>
                    <a:pt x="7594" y="824"/>
                  </a:lnTo>
                  <a:lnTo>
                    <a:pt x="7541" y="1010"/>
                  </a:lnTo>
                  <a:lnTo>
                    <a:pt x="7514" y="1222"/>
                  </a:lnTo>
                  <a:lnTo>
                    <a:pt x="7514" y="1727"/>
                  </a:lnTo>
                  <a:lnTo>
                    <a:pt x="7302" y="1647"/>
                  </a:lnTo>
                  <a:lnTo>
                    <a:pt x="7063" y="1620"/>
                  </a:lnTo>
                  <a:lnTo>
                    <a:pt x="7036" y="1620"/>
                  </a:lnTo>
                  <a:lnTo>
                    <a:pt x="7036" y="1222"/>
                  </a:lnTo>
                  <a:lnTo>
                    <a:pt x="7063" y="1063"/>
                  </a:lnTo>
                  <a:lnTo>
                    <a:pt x="7089" y="930"/>
                  </a:lnTo>
                  <a:lnTo>
                    <a:pt x="7169" y="824"/>
                  </a:lnTo>
                  <a:lnTo>
                    <a:pt x="7249" y="718"/>
                  </a:lnTo>
                  <a:lnTo>
                    <a:pt x="7355" y="612"/>
                  </a:lnTo>
                  <a:lnTo>
                    <a:pt x="7488" y="558"/>
                  </a:lnTo>
                  <a:lnTo>
                    <a:pt x="7620" y="505"/>
                  </a:lnTo>
                  <a:close/>
                  <a:moveTo>
                    <a:pt x="8895" y="505"/>
                  </a:moveTo>
                  <a:lnTo>
                    <a:pt x="9054" y="558"/>
                  </a:lnTo>
                  <a:lnTo>
                    <a:pt x="9187" y="638"/>
                  </a:lnTo>
                  <a:lnTo>
                    <a:pt x="9293" y="771"/>
                  </a:lnTo>
                  <a:lnTo>
                    <a:pt x="9134" y="850"/>
                  </a:lnTo>
                  <a:lnTo>
                    <a:pt x="9001" y="930"/>
                  </a:lnTo>
                  <a:lnTo>
                    <a:pt x="8895" y="1063"/>
                  </a:lnTo>
                  <a:lnTo>
                    <a:pt x="8789" y="1196"/>
                  </a:lnTo>
                  <a:lnTo>
                    <a:pt x="8709" y="1328"/>
                  </a:lnTo>
                  <a:lnTo>
                    <a:pt x="8629" y="1514"/>
                  </a:lnTo>
                  <a:lnTo>
                    <a:pt x="8603" y="1673"/>
                  </a:lnTo>
                  <a:lnTo>
                    <a:pt x="8576" y="1859"/>
                  </a:lnTo>
                  <a:lnTo>
                    <a:pt x="8576" y="2815"/>
                  </a:lnTo>
                  <a:lnTo>
                    <a:pt x="8550" y="3134"/>
                  </a:lnTo>
                  <a:lnTo>
                    <a:pt x="8470" y="3426"/>
                  </a:lnTo>
                  <a:lnTo>
                    <a:pt x="8337" y="3665"/>
                  </a:lnTo>
                  <a:lnTo>
                    <a:pt x="8151" y="3904"/>
                  </a:lnTo>
                  <a:lnTo>
                    <a:pt x="7913" y="4089"/>
                  </a:lnTo>
                  <a:lnTo>
                    <a:pt x="7647" y="4222"/>
                  </a:lnTo>
                  <a:lnTo>
                    <a:pt x="7382" y="4328"/>
                  </a:lnTo>
                  <a:lnTo>
                    <a:pt x="7222" y="4355"/>
                  </a:lnTo>
                  <a:lnTo>
                    <a:pt x="6851" y="4355"/>
                  </a:lnTo>
                  <a:lnTo>
                    <a:pt x="6638" y="4328"/>
                  </a:lnTo>
                  <a:lnTo>
                    <a:pt x="6452" y="4275"/>
                  </a:lnTo>
                  <a:lnTo>
                    <a:pt x="6240" y="4196"/>
                  </a:lnTo>
                  <a:lnTo>
                    <a:pt x="6426" y="4116"/>
                  </a:lnTo>
                  <a:lnTo>
                    <a:pt x="6612" y="4063"/>
                  </a:lnTo>
                  <a:lnTo>
                    <a:pt x="6824" y="4036"/>
                  </a:lnTo>
                  <a:lnTo>
                    <a:pt x="7063" y="4036"/>
                  </a:lnTo>
                  <a:lnTo>
                    <a:pt x="7302" y="4010"/>
                  </a:lnTo>
                  <a:lnTo>
                    <a:pt x="7514" y="3930"/>
                  </a:lnTo>
                  <a:lnTo>
                    <a:pt x="7727" y="3824"/>
                  </a:lnTo>
                  <a:lnTo>
                    <a:pt x="7913" y="3691"/>
                  </a:lnTo>
                  <a:lnTo>
                    <a:pt x="8045" y="3505"/>
                  </a:lnTo>
                  <a:lnTo>
                    <a:pt x="8178" y="3293"/>
                  </a:lnTo>
                  <a:lnTo>
                    <a:pt x="8231" y="3081"/>
                  </a:lnTo>
                  <a:lnTo>
                    <a:pt x="8258" y="2815"/>
                  </a:lnTo>
                  <a:lnTo>
                    <a:pt x="8258" y="2629"/>
                  </a:lnTo>
                  <a:lnTo>
                    <a:pt x="8205" y="2417"/>
                  </a:lnTo>
                  <a:lnTo>
                    <a:pt x="8125" y="2258"/>
                  </a:lnTo>
                  <a:lnTo>
                    <a:pt x="8019" y="2072"/>
                  </a:lnTo>
                  <a:lnTo>
                    <a:pt x="8019" y="1222"/>
                  </a:lnTo>
                  <a:lnTo>
                    <a:pt x="8019" y="1063"/>
                  </a:lnTo>
                  <a:lnTo>
                    <a:pt x="8072" y="930"/>
                  </a:lnTo>
                  <a:lnTo>
                    <a:pt x="8125" y="824"/>
                  </a:lnTo>
                  <a:lnTo>
                    <a:pt x="8231" y="718"/>
                  </a:lnTo>
                  <a:lnTo>
                    <a:pt x="8337" y="612"/>
                  </a:lnTo>
                  <a:lnTo>
                    <a:pt x="8444" y="558"/>
                  </a:lnTo>
                  <a:lnTo>
                    <a:pt x="8576" y="505"/>
                  </a:lnTo>
                  <a:close/>
                  <a:moveTo>
                    <a:pt x="7753" y="1"/>
                  </a:moveTo>
                  <a:lnTo>
                    <a:pt x="7594" y="27"/>
                  </a:lnTo>
                  <a:lnTo>
                    <a:pt x="7435" y="54"/>
                  </a:lnTo>
                  <a:lnTo>
                    <a:pt x="7275" y="107"/>
                  </a:lnTo>
                  <a:lnTo>
                    <a:pt x="7143" y="187"/>
                  </a:lnTo>
                  <a:lnTo>
                    <a:pt x="7010" y="293"/>
                  </a:lnTo>
                  <a:lnTo>
                    <a:pt x="6877" y="399"/>
                  </a:lnTo>
                  <a:lnTo>
                    <a:pt x="6771" y="532"/>
                  </a:lnTo>
                  <a:lnTo>
                    <a:pt x="6691" y="665"/>
                  </a:lnTo>
                  <a:lnTo>
                    <a:pt x="6505" y="691"/>
                  </a:lnTo>
                  <a:lnTo>
                    <a:pt x="6320" y="744"/>
                  </a:lnTo>
                  <a:lnTo>
                    <a:pt x="6160" y="850"/>
                  </a:lnTo>
                  <a:lnTo>
                    <a:pt x="6001" y="957"/>
                  </a:lnTo>
                  <a:lnTo>
                    <a:pt x="5868" y="1089"/>
                  </a:lnTo>
                  <a:lnTo>
                    <a:pt x="5762" y="1249"/>
                  </a:lnTo>
                  <a:lnTo>
                    <a:pt x="5682" y="1435"/>
                  </a:lnTo>
                  <a:lnTo>
                    <a:pt x="5629" y="1620"/>
                  </a:lnTo>
                  <a:lnTo>
                    <a:pt x="4806" y="1620"/>
                  </a:lnTo>
                  <a:lnTo>
                    <a:pt x="4461" y="1647"/>
                  </a:lnTo>
                  <a:lnTo>
                    <a:pt x="4116" y="1700"/>
                  </a:lnTo>
                  <a:lnTo>
                    <a:pt x="3771" y="1806"/>
                  </a:lnTo>
                  <a:lnTo>
                    <a:pt x="3452" y="1912"/>
                  </a:lnTo>
                  <a:lnTo>
                    <a:pt x="3134" y="2072"/>
                  </a:lnTo>
                  <a:lnTo>
                    <a:pt x="2842" y="2258"/>
                  </a:lnTo>
                  <a:lnTo>
                    <a:pt x="2576" y="2470"/>
                  </a:lnTo>
                  <a:lnTo>
                    <a:pt x="2337" y="2709"/>
                  </a:lnTo>
                  <a:lnTo>
                    <a:pt x="2098" y="2974"/>
                  </a:lnTo>
                  <a:lnTo>
                    <a:pt x="1912" y="3266"/>
                  </a:lnTo>
                  <a:lnTo>
                    <a:pt x="1753" y="3558"/>
                  </a:lnTo>
                  <a:lnTo>
                    <a:pt x="1594" y="3851"/>
                  </a:lnTo>
                  <a:lnTo>
                    <a:pt x="1488" y="4169"/>
                  </a:lnTo>
                  <a:lnTo>
                    <a:pt x="1408" y="4488"/>
                  </a:lnTo>
                  <a:lnTo>
                    <a:pt x="1381" y="4833"/>
                  </a:lnTo>
                  <a:lnTo>
                    <a:pt x="1355" y="5178"/>
                  </a:lnTo>
                  <a:lnTo>
                    <a:pt x="1328" y="5390"/>
                  </a:lnTo>
                  <a:lnTo>
                    <a:pt x="1275" y="5576"/>
                  </a:lnTo>
                  <a:lnTo>
                    <a:pt x="1169" y="5762"/>
                  </a:lnTo>
                  <a:lnTo>
                    <a:pt x="1036" y="5948"/>
                  </a:lnTo>
                  <a:lnTo>
                    <a:pt x="54" y="6904"/>
                  </a:lnTo>
                  <a:lnTo>
                    <a:pt x="1" y="6983"/>
                  </a:lnTo>
                  <a:lnTo>
                    <a:pt x="1" y="7090"/>
                  </a:lnTo>
                  <a:lnTo>
                    <a:pt x="1" y="7169"/>
                  </a:lnTo>
                  <a:lnTo>
                    <a:pt x="54" y="7249"/>
                  </a:lnTo>
                  <a:lnTo>
                    <a:pt x="134" y="7302"/>
                  </a:lnTo>
                  <a:lnTo>
                    <a:pt x="240" y="7328"/>
                  </a:lnTo>
                  <a:lnTo>
                    <a:pt x="319" y="7302"/>
                  </a:lnTo>
                  <a:lnTo>
                    <a:pt x="399" y="7249"/>
                  </a:lnTo>
                  <a:lnTo>
                    <a:pt x="1381" y="6293"/>
                  </a:lnTo>
                  <a:lnTo>
                    <a:pt x="1567" y="6028"/>
                  </a:lnTo>
                  <a:lnTo>
                    <a:pt x="1727" y="5762"/>
                  </a:lnTo>
                  <a:lnTo>
                    <a:pt x="1806" y="5470"/>
                  </a:lnTo>
                  <a:lnTo>
                    <a:pt x="1833" y="5178"/>
                  </a:lnTo>
                  <a:lnTo>
                    <a:pt x="1859" y="4859"/>
                  </a:lnTo>
                  <a:lnTo>
                    <a:pt x="1886" y="4567"/>
                  </a:lnTo>
                  <a:lnTo>
                    <a:pt x="1965" y="4275"/>
                  </a:lnTo>
                  <a:lnTo>
                    <a:pt x="2072" y="3983"/>
                  </a:lnTo>
                  <a:lnTo>
                    <a:pt x="2178" y="3718"/>
                  </a:lnTo>
                  <a:lnTo>
                    <a:pt x="2337" y="3479"/>
                  </a:lnTo>
                  <a:lnTo>
                    <a:pt x="2496" y="3240"/>
                  </a:lnTo>
                  <a:lnTo>
                    <a:pt x="2709" y="3027"/>
                  </a:lnTo>
                  <a:lnTo>
                    <a:pt x="2895" y="2815"/>
                  </a:lnTo>
                  <a:lnTo>
                    <a:pt x="3134" y="2656"/>
                  </a:lnTo>
                  <a:lnTo>
                    <a:pt x="3373" y="2497"/>
                  </a:lnTo>
                  <a:lnTo>
                    <a:pt x="3638" y="2364"/>
                  </a:lnTo>
                  <a:lnTo>
                    <a:pt x="3904" y="2258"/>
                  </a:lnTo>
                  <a:lnTo>
                    <a:pt x="4196" y="2178"/>
                  </a:lnTo>
                  <a:lnTo>
                    <a:pt x="4514" y="2125"/>
                  </a:lnTo>
                  <a:lnTo>
                    <a:pt x="4806" y="2098"/>
                  </a:lnTo>
                  <a:lnTo>
                    <a:pt x="7063" y="2098"/>
                  </a:lnTo>
                  <a:lnTo>
                    <a:pt x="7196" y="2125"/>
                  </a:lnTo>
                  <a:lnTo>
                    <a:pt x="7328" y="2151"/>
                  </a:lnTo>
                  <a:lnTo>
                    <a:pt x="7461" y="2231"/>
                  </a:lnTo>
                  <a:lnTo>
                    <a:pt x="7567" y="2311"/>
                  </a:lnTo>
                  <a:lnTo>
                    <a:pt x="7647" y="2417"/>
                  </a:lnTo>
                  <a:lnTo>
                    <a:pt x="7727" y="2550"/>
                  </a:lnTo>
                  <a:lnTo>
                    <a:pt x="7780" y="2682"/>
                  </a:lnTo>
                  <a:lnTo>
                    <a:pt x="7780" y="2815"/>
                  </a:lnTo>
                  <a:lnTo>
                    <a:pt x="7780" y="2974"/>
                  </a:lnTo>
                  <a:lnTo>
                    <a:pt x="7727" y="3107"/>
                  </a:lnTo>
                  <a:lnTo>
                    <a:pt x="7647" y="3240"/>
                  </a:lnTo>
                  <a:lnTo>
                    <a:pt x="7567" y="3346"/>
                  </a:lnTo>
                  <a:lnTo>
                    <a:pt x="7461" y="3426"/>
                  </a:lnTo>
                  <a:lnTo>
                    <a:pt x="7328" y="3505"/>
                  </a:lnTo>
                  <a:lnTo>
                    <a:pt x="7196" y="3532"/>
                  </a:lnTo>
                  <a:lnTo>
                    <a:pt x="7063" y="3558"/>
                  </a:lnTo>
                  <a:lnTo>
                    <a:pt x="7036" y="3558"/>
                  </a:lnTo>
                  <a:lnTo>
                    <a:pt x="6638" y="3585"/>
                  </a:lnTo>
                  <a:lnTo>
                    <a:pt x="6266" y="3665"/>
                  </a:lnTo>
                  <a:lnTo>
                    <a:pt x="5921" y="3824"/>
                  </a:lnTo>
                  <a:lnTo>
                    <a:pt x="5603" y="4010"/>
                  </a:lnTo>
                  <a:lnTo>
                    <a:pt x="5311" y="4275"/>
                  </a:lnTo>
                  <a:lnTo>
                    <a:pt x="5258" y="4328"/>
                  </a:lnTo>
                  <a:lnTo>
                    <a:pt x="5231" y="4435"/>
                  </a:lnTo>
                  <a:lnTo>
                    <a:pt x="5258" y="4514"/>
                  </a:lnTo>
                  <a:lnTo>
                    <a:pt x="5311" y="4594"/>
                  </a:lnTo>
                  <a:lnTo>
                    <a:pt x="5390" y="4647"/>
                  </a:lnTo>
                  <a:lnTo>
                    <a:pt x="5470" y="4674"/>
                  </a:lnTo>
                  <a:lnTo>
                    <a:pt x="5550" y="4674"/>
                  </a:lnTo>
                  <a:lnTo>
                    <a:pt x="5629" y="4620"/>
                  </a:lnTo>
                  <a:lnTo>
                    <a:pt x="5762" y="4514"/>
                  </a:lnTo>
                  <a:lnTo>
                    <a:pt x="6054" y="4647"/>
                  </a:lnTo>
                  <a:lnTo>
                    <a:pt x="6373" y="4753"/>
                  </a:lnTo>
                  <a:lnTo>
                    <a:pt x="6665" y="4833"/>
                  </a:lnTo>
                  <a:lnTo>
                    <a:pt x="7222" y="4833"/>
                  </a:lnTo>
                  <a:lnTo>
                    <a:pt x="7514" y="4780"/>
                  </a:lnTo>
                  <a:lnTo>
                    <a:pt x="7753" y="4700"/>
                  </a:lnTo>
                  <a:lnTo>
                    <a:pt x="8019" y="4594"/>
                  </a:lnTo>
                  <a:lnTo>
                    <a:pt x="8231" y="4461"/>
                  </a:lnTo>
                  <a:lnTo>
                    <a:pt x="8444" y="4275"/>
                  </a:lnTo>
                  <a:lnTo>
                    <a:pt x="8629" y="4089"/>
                  </a:lnTo>
                  <a:lnTo>
                    <a:pt x="8762" y="3877"/>
                  </a:lnTo>
                  <a:lnTo>
                    <a:pt x="8895" y="3638"/>
                  </a:lnTo>
                  <a:lnTo>
                    <a:pt x="9001" y="3373"/>
                  </a:lnTo>
                  <a:lnTo>
                    <a:pt x="9054" y="3107"/>
                  </a:lnTo>
                  <a:lnTo>
                    <a:pt x="9054" y="2815"/>
                  </a:lnTo>
                  <a:lnTo>
                    <a:pt x="9054" y="1859"/>
                  </a:lnTo>
                  <a:lnTo>
                    <a:pt x="9081" y="1727"/>
                  </a:lnTo>
                  <a:lnTo>
                    <a:pt x="9107" y="1594"/>
                  </a:lnTo>
                  <a:lnTo>
                    <a:pt x="9160" y="1488"/>
                  </a:lnTo>
                  <a:lnTo>
                    <a:pt x="9240" y="1381"/>
                  </a:lnTo>
                  <a:lnTo>
                    <a:pt x="9346" y="1302"/>
                  </a:lnTo>
                  <a:lnTo>
                    <a:pt x="9426" y="1222"/>
                  </a:lnTo>
                  <a:lnTo>
                    <a:pt x="9559" y="1169"/>
                  </a:lnTo>
                  <a:lnTo>
                    <a:pt x="9665" y="1143"/>
                  </a:lnTo>
                  <a:lnTo>
                    <a:pt x="9798" y="1143"/>
                  </a:lnTo>
                  <a:lnTo>
                    <a:pt x="9957" y="1169"/>
                  </a:lnTo>
                  <a:lnTo>
                    <a:pt x="10090" y="1196"/>
                  </a:lnTo>
                  <a:lnTo>
                    <a:pt x="10196" y="1275"/>
                  </a:lnTo>
                  <a:lnTo>
                    <a:pt x="10302" y="1355"/>
                  </a:lnTo>
                  <a:lnTo>
                    <a:pt x="10382" y="1461"/>
                  </a:lnTo>
                  <a:lnTo>
                    <a:pt x="10461" y="1594"/>
                  </a:lnTo>
                  <a:lnTo>
                    <a:pt x="10488" y="1727"/>
                  </a:lnTo>
                  <a:lnTo>
                    <a:pt x="10514" y="1886"/>
                  </a:lnTo>
                  <a:lnTo>
                    <a:pt x="10514" y="3187"/>
                  </a:lnTo>
                  <a:lnTo>
                    <a:pt x="10488" y="3532"/>
                  </a:lnTo>
                  <a:lnTo>
                    <a:pt x="10461" y="3851"/>
                  </a:lnTo>
                  <a:lnTo>
                    <a:pt x="10382" y="4169"/>
                  </a:lnTo>
                  <a:lnTo>
                    <a:pt x="10275" y="4461"/>
                  </a:lnTo>
                  <a:lnTo>
                    <a:pt x="10143" y="4753"/>
                  </a:lnTo>
                  <a:lnTo>
                    <a:pt x="9983" y="5045"/>
                  </a:lnTo>
                  <a:lnTo>
                    <a:pt x="9798" y="5311"/>
                  </a:lnTo>
                  <a:lnTo>
                    <a:pt x="9585" y="5550"/>
                  </a:lnTo>
                  <a:lnTo>
                    <a:pt x="9081" y="6001"/>
                  </a:lnTo>
                  <a:lnTo>
                    <a:pt x="8603" y="6426"/>
                  </a:lnTo>
                  <a:lnTo>
                    <a:pt x="8072" y="6797"/>
                  </a:lnTo>
                  <a:lnTo>
                    <a:pt x="7541" y="7143"/>
                  </a:lnTo>
                  <a:lnTo>
                    <a:pt x="6983" y="7435"/>
                  </a:lnTo>
                  <a:lnTo>
                    <a:pt x="6399" y="7700"/>
                  </a:lnTo>
                  <a:lnTo>
                    <a:pt x="5815" y="7939"/>
                  </a:lnTo>
                  <a:lnTo>
                    <a:pt x="5231" y="8125"/>
                  </a:lnTo>
                  <a:lnTo>
                    <a:pt x="4780" y="8284"/>
                  </a:lnTo>
                  <a:lnTo>
                    <a:pt x="4381" y="8497"/>
                  </a:lnTo>
                  <a:lnTo>
                    <a:pt x="3983" y="8762"/>
                  </a:lnTo>
                  <a:lnTo>
                    <a:pt x="3638" y="9054"/>
                  </a:lnTo>
                  <a:lnTo>
                    <a:pt x="3346" y="9346"/>
                  </a:lnTo>
                  <a:lnTo>
                    <a:pt x="3293" y="9426"/>
                  </a:lnTo>
                  <a:lnTo>
                    <a:pt x="3293" y="9506"/>
                  </a:lnTo>
                  <a:lnTo>
                    <a:pt x="3293" y="9612"/>
                  </a:lnTo>
                  <a:lnTo>
                    <a:pt x="3346" y="9691"/>
                  </a:lnTo>
                  <a:lnTo>
                    <a:pt x="3426" y="9744"/>
                  </a:lnTo>
                  <a:lnTo>
                    <a:pt x="3532" y="9771"/>
                  </a:lnTo>
                  <a:lnTo>
                    <a:pt x="3612" y="9744"/>
                  </a:lnTo>
                  <a:lnTo>
                    <a:pt x="3691" y="9691"/>
                  </a:lnTo>
                  <a:lnTo>
                    <a:pt x="3983" y="9399"/>
                  </a:lnTo>
                  <a:lnTo>
                    <a:pt x="4275" y="9134"/>
                  </a:lnTo>
                  <a:lnTo>
                    <a:pt x="4620" y="8921"/>
                  </a:lnTo>
                  <a:lnTo>
                    <a:pt x="4966" y="8736"/>
                  </a:lnTo>
                  <a:lnTo>
                    <a:pt x="5364" y="8603"/>
                  </a:lnTo>
                  <a:lnTo>
                    <a:pt x="5974" y="8390"/>
                  </a:lnTo>
                  <a:lnTo>
                    <a:pt x="6612" y="8152"/>
                  </a:lnTo>
                  <a:lnTo>
                    <a:pt x="7196" y="7859"/>
                  </a:lnTo>
                  <a:lnTo>
                    <a:pt x="7780" y="7541"/>
                  </a:lnTo>
                  <a:lnTo>
                    <a:pt x="8337" y="7196"/>
                  </a:lnTo>
                  <a:lnTo>
                    <a:pt x="8895" y="6797"/>
                  </a:lnTo>
                  <a:lnTo>
                    <a:pt x="9426" y="6373"/>
                  </a:lnTo>
                  <a:lnTo>
                    <a:pt x="9904" y="5895"/>
                  </a:lnTo>
                  <a:lnTo>
                    <a:pt x="9930" y="5895"/>
                  </a:lnTo>
                  <a:lnTo>
                    <a:pt x="10169" y="5603"/>
                  </a:lnTo>
                  <a:lnTo>
                    <a:pt x="10382" y="5311"/>
                  </a:lnTo>
                  <a:lnTo>
                    <a:pt x="10567" y="4992"/>
                  </a:lnTo>
                  <a:lnTo>
                    <a:pt x="10727" y="4647"/>
                  </a:lnTo>
                  <a:lnTo>
                    <a:pt x="10833" y="4302"/>
                  </a:lnTo>
                  <a:lnTo>
                    <a:pt x="10913" y="3930"/>
                  </a:lnTo>
                  <a:lnTo>
                    <a:pt x="10966" y="3558"/>
                  </a:lnTo>
                  <a:lnTo>
                    <a:pt x="10992" y="3187"/>
                  </a:lnTo>
                  <a:lnTo>
                    <a:pt x="10992" y="1886"/>
                  </a:lnTo>
                  <a:lnTo>
                    <a:pt x="10966" y="1647"/>
                  </a:lnTo>
                  <a:lnTo>
                    <a:pt x="10913" y="1408"/>
                  </a:lnTo>
                  <a:lnTo>
                    <a:pt x="10806" y="1222"/>
                  </a:lnTo>
                  <a:lnTo>
                    <a:pt x="10647" y="1036"/>
                  </a:lnTo>
                  <a:lnTo>
                    <a:pt x="10488" y="877"/>
                  </a:lnTo>
                  <a:lnTo>
                    <a:pt x="10275" y="771"/>
                  </a:lnTo>
                  <a:lnTo>
                    <a:pt x="10063" y="691"/>
                  </a:lnTo>
                  <a:lnTo>
                    <a:pt x="9824" y="665"/>
                  </a:lnTo>
                  <a:lnTo>
                    <a:pt x="9798" y="665"/>
                  </a:lnTo>
                  <a:lnTo>
                    <a:pt x="9718" y="505"/>
                  </a:lnTo>
                  <a:lnTo>
                    <a:pt x="9612" y="399"/>
                  </a:lnTo>
                  <a:lnTo>
                    <a:pt x="9479" y="293"/>
                  </a:lnTo>
                  <a:lnTo>
                    <a:pt x="9346" y="187"/>
                  </a:lnTo>
                  <a:lnTo>
                    <a:pt x="9213" y="107"/>
                  </a:lnTo>
                  <a:lnTo>
                    <a:pt x="9054" y="54"/>
                  </a:lnTo>
                  <a:lnTo>
                    <a:pt x="8895" y="27"/>
                  </a:lnTo>
                  <a:lnTo>
                    <a:pt x="8736" y="1"/>
                  </a:lnTo>
                  <a:lnTo>
                    <a:pt x="8470" y="27"/>
                  </a:lnTo>
                  <a:lnTo>
                    <a:pt x="8258" y="107"/>
                  </a:lnTo>
                  <a:lnTo>
                    <a:pt x="8019" y="27"/>
                  </a:lnTo>
                  <a:lnTo>
                    <a:pt x="7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p41">
              <a:extLst>
                <a:ext uri="{FF2B5EF4-FFF2-40B4-BE49-F238E27FC236}">
                  <a16:creationId xmlns:a16="http://schemas.microsoft.com/office/drawing/2014/main" id="{D79BAE2B-953E-3FA7-3881-3EF52A252EFC}"/>
                </a:ext>
              </a:extLst>
            </p:cNvPr>
            <p:cNvSpPr/>
            <p:nvPr/>
          </p:nvSpPr>
          <p:spPr>
            <a:xfrm>
              <a:off x="4129575" y="2070950"/>
              <a:ext cx="30550" cy="36525"/>
            </a:xfrm>
            <a:custGeom>
              <a:avLst/>
              <a:gdLst/>
              <a:ahLst/>
              <a:cxnLst/>
              <a:rect l="l" t="t" r="r" b="b"/>
              <a:pathLst>
                <a:path w="1222" h="1461" extrusionOk="0">
                  <a:moveTo>
                    <a:pt x="558" y="1"/>
                  </a:moveTo>
                  <a:lnTo>
                    <a:pt x="425" y="27"/>
                  </a:lnTo>
                  <a:lnTo>
                    <a:pt x="293" y="80"/>
                  </a:lnTo>
                  <a:lnTo>
                    <a:pt x="160" y="160"/>
                  </a:lnTo>
                  <a:lnTo>
                    <a:pt x="80" y="293"/>
                  </a:lnTo>
                  <a:lnTo>
                    <a:pt x="54" y="372"/>
                  </a:lnTo>
                  <a:lnTo>
                    <a:pt x="54" y="479"/>
                  </a:lnTo>
                  <a:lnTo>
                    <a:pt x="107" y="558"/>
                  </a:lnTo>
                  <a:lnTo>
                    <a:pt x="160" y="611"/>
                  </a:lnTo>
                  <a:lnTo>
                    <a:pt x="266" y="638"/>
                  </a:lnTo>
                  <a:lnTo>
                    <a:pt x="346" y="638"/>
                  </a:lnTo>
                  <a:lnTo>
                    <a:pt x="425" y="611"/>
                  </a:lnTo>
                  <a:lnTo>
                    <a:pt x="505" y="532"/>
                  </a:lnTo>
                  <a:lnTo>
                    <a:pt x="531" y="505"/>
                  </a:lnTo>
                  <a:lnTo>
                    <a:pt x="558" y="479"/>
                  </a:lnTo>
                  <a:lnTo>
                    <a:pt x="638" y="505"/>
                  </a:lnTo>
                  <a:lnTo>
                    <a:pt x="638" y="558"/>
                  </a:lnTo>
                  <a:lnTo>
                    <a:pt x="638" y="611"/>
                  </a:lnTo>
                  <a:lnTo>
                    <a:pt x="611" y="638"/>
                  </a:lnTo>
                  <a:lnTo>
                    <a:pt x="107" y="1010"/>
                  </a:lnTo>
                  <a:lnTo>
                    <a:pt x="54" y="1063"/>
                  </a:lnTo>
                  <a:lnTo>
                    <a:pt x="27" y="1142"/>
                  </a:lnTo>
                  <a:lnTo>
                    <a:pt x="0" y="1222"/>
                  </a:lnTo>
                  <a:lnTo>
                    <a:pt x="27" y="1302"/>
                  </a:lnTo>
                  <a:lnTo>
                    <a:pt x="54" y="1355"/>
                  </a:lnTo>
                  <a:lnTo>
                    <a:pt x="107" y="1408"/>
                  </a:lnTo>
                  <a:lnTo>
                    <a:pt x="186" y="1434"/>
                  </a:lnTo>
                  <a:lnTo>
                    <a:pt x="239" y="1461"/>
                  </a:lnTo>
                  <a:lnTo>
                    <a:pt x="983" y="1461"/>
                  </a:lnTo>
                  <a:lnTo>
                    <a:pt x="1089" y="1434"/>
                  </a:lnTo>
                  <a:lnTo>
                    <a:pt x="1169" y="1381"/>
                  </a:lnTo>
                  <a:lnTo>
                    <a:pt x="1222" y="1302"/>
                  </a:lnTo>
                  <a:lnTo>
                    <a:pt x="1222" y="1222"/>
                  </a:lnTo>
                  <a:lnTo>
                    <a:pt x="1222" y="1116"/>
                  </a:lnTo>
                  <a:lnTo>
                    <a:pt x="1169" y="1036"/>
                  </a:lnTo>
                  <a:lnTo>
                    <a:pt x="1089" y="983"/>
                  </a:lnTo>
                  <a:lnTo>
                    <a:pt x="983" y="956"/>
                  </a:lnTo>
                  <a:lnTo>
                    <a:pt x="956" y="956"/>
                  </a:lnTo>
                  <a:lnTo>
                    <a:pt x="1036" y="877"/>
                  </a:lnTo>
                  <a:lnTo>
                    <a:pt x="1089" y="797"/>
                  </a:lnTo>
                  <a:lnTo>
                    <a:pt x="1116" y="691"/>
                  </a:lnTo>
                  <a:lnTo>
                    <a:pt x="1142" y="558"/>
                  </a:lnTo>
                  <a:lnTo>
                    <a:pt x="1116" y="452"/>
                  </a:lnTo>
                  <a:lnTo>
                    <a:pt x="1089" y="346"/>
                  </a:lnTo>
                  <a:lnTo>
                    <a:pt x="1036" y="240"/>
                  </a:lnTo>
                  <a:lnTo>
                    <a:pt x="956" y="160"/>
                  </a:lnTo>
                  <a:lnTo>
                    <a:pt x="877" y="107"/>
                  </a:lnTo>
                  <a:lnTo>
                    <a:pt x="797" y="54"/>
                  </a:lnTo>
                  <a:lnTo>
                    <a:pt x="691" y="27"/>
                  </a:lnTo>
                  <a:lnTo>
                    <a:pt x="5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p41">
              <a:extLst>
                <a:ext uri="{FF2B5EF4-FFF2-40B4-BE49-F238E27FC236}">
                  <a16:creationId xmlns:a16="http://schemas.microsoft.com/office/drawing/2014/main" id="{914D2F6C-D3AB-84C3-AA14-3F3506F9B84F}"/>
                </a:ext>
              </a:extLst>
            </p:cNvPr>
            <p:cNvSpPr/>
            <p:nvPr/>
          </p:nvSpPr>
          <p:spPr>
            <a:xfrm>
              <a:off x="4051250" y="1994625"/>
              <a:ext cx="189200" cy="188525"/>
            </a:xfrm>
            <a:custGeom>
              <a:avLst/>
              <a:gdLst/>
              <a:ahLst/>
              <a:cxnLst/>
              <a:rect l="l" t="t" r="r" b="b"/>
              <a:pathLst>
                <a:path w="7568" h="7541" extrusionOk="0">
                  <a:moveTo>
                    <a:pt x="4036" y="478"/>
                  </a:moveTo>
                  <a:lnTo>
                    <a:pt x="4302" y="505"/>
                  </a:lnTo>
                  <a:lnTo>
                    <a:pt x="4567" y="558"/>
                  </a:lnTo>
                  <a:lnTo>
                    <a:pt x="4806" y="638"/>
                  </a:lnTo>
                  <a:lnTo>
                    <a:pt x="4355" y="1753"/>
                  </a:lnTo>
                  <a:lnTo>
                    <a:pt x="4089" y="1700"/>
                  </a:lnTo>
                  <a:lnTo>
                    <a:pt x="3797" y="1673"/>
                  </a:lnTo>
                  <a:lnTo>
                    <a:pt x="3505" y="1700"/>
                  </a:lnTo>
                  <a:lnTo>
                    <a:pt x="3213" y="1753"/>
                  </a:lnTo>
                  <a:lnTo>
                    <a:pt x="2762" y="638"/>
                  </a:lnTo>
                  <a:lnTo>
                    <a:pt x="3001" y="558"/>
                  </a:lnTo>
                  <a:lnTo>
                    <a:pt x="3266" y="505"/>
                  </a:lnTo>
                  <a:lnTo>
                    <a:pt x="3532" y="478"/>
                  </a:lnTo>
                  <a:close/>
                  <a:moveTo>
                    <a:pt x="5257" y="823"/>
                  </a:moveTo>
                  <a:lnTo>
                    <a:pt x="5496" y="956"/>
                  </a:lnTo>
                  <a:lnTo>
                    <a:pt x="5709" y="1089"/>
                  </a:lnTo>
                  <a:lnTo>
                    <a:pt x="5921" y="1275"/>
                  </a:lnTo>
                  <a:lnTo>
                    <a:pt x="6107" y="1434"/>
                  </a:lnTo>
                  <a:lnTo>
                    <a:pt x="6293" y="1647"/>
                  </a:lnTo>
                  <a:lnTo>
                    <a:pt x="6452" y="1832"/>
                  </a:lnTo>
                  <a:lnTo>
                    <a:pt x="6611" y="2071"/>
                  </a:lnTo>
                  <a:lnTo>
                    <a:pt x="6718" y="2284"/>
                  </a:lnTo>
                  <a:lnTo>
                    <a:pt x="5603" y="2762"/>
                  </a:lnTo>
                  <a:lnTo>
                    <a:pt x="5603" y="2735"/>
                  </a:lnTo>
                  <a:lnTo>
                    <a:pt x="5443" y="2496"/>
                  </a:lnTo>
                  <a:lnTo>
                    <a:pt x="5257" y="2284"/>
                  </a:lnTo>
                  <a:lnTo>
                    <a:pt x="5045" y="2098"/>
                  </a:lnTo>
                  <a:lnTo>
                    <a:pt x="4806" y="1965"/>
                  </a:lnTo>
                  <a:lnTo>
                    <a:pt x="4806" y="1939"/>
                  </a:lnTo>
                  <a:lnTo>
                    <a:pt x="5257" y="823"/>
                  </a:lnTo>
                  <a:close/>
                  <a:moveTo>
                    <a:pt x="664" y="2735"/>
                  </a:moveTo>
                  <a:lnTo>
                    <a:pt x="1753" y="3186"/>
                  </a:lnTo>
                  <a:lnTo>
                    <a:pt x="1779" y="3186"/>
                  </a:lnTo>
                  <a:lnTo>
                    <a:pt x="1726" y="3478"/>
                  </a:lnTo>
                  <a:lnTo>
                    <a:pt x="1700" y="3744"/>
                  </a:lnTo>
                  <a:lnTo>
                    <a:pt x="1700" y="3770"/>
                  </a:lnTo>
                  <a:lnTo>
                    <a:pt x="1726" y="4063"/>
                  </a:lnTo>
                  <a:lnTo>
                    <a:pt x="1779" y="4328"/>
                  </a:lnTo>
                  <a:lnTo>
                    <a:pt x="1779" y="4355"/>
                  </a:lnTo>
                  <a:lnTo>
                    <a:pt x="664" y="4806"/>
                  </a:lnTo>
                  <a:lnTo>
                    <a:pt x="585" y="4540"/>
                  </a:lnTo>
                  <a:lnTo>
                    <a:pt x="532" y="4301"/>
                  </a:lnTo>
                  <a:lnTo>
                    <a:pt x="505" y="4036"/>
                  </a:lnTo>
                  <a:lnTo>
                    <a:pt x="479" y="3770"/>
                  </a:lnTo>
                  <a:lnTo>
                    <a:pt x="505" y="3505"/>
                  </a:lnTo>
                  <a:lnTo>
                    <a:pt x="532" y="3239"/>
                  </a:lnTo>
                  <a:lnTo>
                    <a:pt x="585" y="3001"/>
                  </a:lnTo>
                  <a:lnTo>
                    <a:pt x="664" y="2735"/>
                  </a:lnTo>
                  <a:close/>
                  <a:moveTo>
                    <a:pt x="6903" y="2735"/>
                  </a:moveTo>
                  <a:lnTo>
                    <a:pt x="6983" y="2974"/>
                  </a:lnTo>
                  <a:lnTo>
                    <a:pt x="7036" y="3239"/>
                  </a:lnTo>
                  <a:lnTo>
                    <a:pt x="7063" y="3505"/>
                  </a:lnTo>
                  <a:lnTo>
                    <a:pt x="7089" y="3770"/>
                  </a:lnTo>
                  <a:lnTo>
                    <a:pt x="7063" y="4036"/>
                  </a:lnTo>
                  <a:lnTo>
                    <a:pt x="7036" y="4301"/>
                  </a:lnTo>
                  <a:lnTo>
                    <a:pt x="6983" y="4540"/>
                  </a:lnTo>
                  <a:lnTo>
                    <a:pt x="6903" y="4806"/>
                  </a:lnTo>
                  <a:lnTo>
                    <a:pt x="5788" y="4355"/>
                  </a:lnTo>
                  <a:lnTo>
                    <a:pt x="5842" y="4063"/>
                  </a:lnTo>
                  <a:lnTo>
                    <a:pt x="5868" y="3770"/>
                  </a:lnTo>
                  <a:lnTo>
                    <a:pt x="5842" y="3478"/>
                  </a:lnTo>
                  <a:lnTo>
                    <a:pt x="5788" y="3186"/>
                  </a:lnTo>
                  <a:lnTo>
                    <a:pt x="6903" y="2735"/>
                  </a:lnTo>
                  <a:close/>
                  <a:moveTo>
                    <a:pt x="2310" y="823"/>
                  </a:moveTo>
                  <a:lnTo>
                    <a:pt x="2762" y="1939"/>
                  </a:lnTo>
                  <a:lnTo>
                    <a:pt x="2762" y="1965"/>
                  </a:lnTo>
                  <a:lnTo>
                    <a:pt x="2682" y="2018"/>
                  </a:lnTo>
                  <a:lnTo>
                    <a:pt x="2629" y="2098"/>
                  </a:lnTo>
                  <a:lnTo>
                    <a:pt x="2629" y="2204"/>
                  </a:lnTo>
                  <a:lnTo>
                    <a:pt x="2656" y="2284"/>
                  </a:lnTo>
                  <a:lnTo>
                    <a:pt x="2709" y="2337"/>
                  </a:lnTo>
                  <a:lnTo>
                    <a:pt x="2735" y="2363"/>
                  </a:lnTo>
                  <a:lnTo>
                    <a:pt x="2815" y="2390"/>
                  </a:lnTo>
                  <a:lnTo>
                    <a:pt x="2868" y="2416"/>
                  </a:lnTo>
                  <a:lnTo>
                    <a:pt x="2921" y="2390"/>
                  </a:lnTo>
                  <a:lnTo>
                    <a:pt x="3001" y="2363"/>
                  </a:lnTo>
                  <a:lnTo>
                    <a:pt x="3187" y="2284"/>
                  </a:lnTo>
                  <a:lnTo>
                    <a:pt x="3372" y="2204"/>
                  </a:lnTo>
                  <a:lnTo>
                    <a:pt x="3585" y="2178"/>
                  </a:lnTo>
                  <a:lnTo>
                    <a:pt x="3771" y="2151"/>
                  </a:lnTo>
                  <a:lnTo>
                    <a:pt x="3957" y="2178"/>
                  </a:lnTo>
                  <a:lnTo>
                    <a:pt x="4116" y="2204"/>
                  </a:lnTo>
                  <a:lnTo>
                    <a:pt x="4408" y="2284"/>
                  </a:lnTo>
                  <a:lnTo>
                    <a:pt x="4673" y="2443"/>
                  </a:lnTo>
                  <a:lnTo>
                    <a:pt x="4912" y="2629"/>
                  </a:lnTo>
                  <a:lnTo>
                    <a:pt x="5125" y="2868"/>
                  </a:lnTo>
                  <a:lnTo>
                    <a:pt x="5257" y="3133"/>
                  </a:lnTo>
                  <a:lnTo>
                    <a:pt x="5311" y="3293"/>
                  </a:lnTo>
                  <a:lnTo>
                    <a:pt x="5364" y="3452"/>
                  </a:lnTo>
                  <a:lnTo>
                    <a:pt x="5390" y="3611"/>
                  </a:lnTo>
                  <a:lnTo>
                    <a:pt x="5390" y="3770"/>
                  </a:lnTo>
                  <a:lnTo>
                    <a:pt x="5390" y="3930"/>
                  </a:lnTo>
                  <a:lnTo>
                    <a:pt x="5364" y="4089"/>
                  </a:lnTo>
                  <a:lnTo>
                    <a:pt x="5257" y="4381"/>
                  </a:lnTo>
                  <a:lnTo>
                    <a:pt x="5125" y="4673"/>
                  </a:lnTo>
                  <a:lnTo>
                    <a:pt x="4912" y="4912"/>
                  </a:lnTo>
                  <a:lnTo>
                    <a:pt x="4673" y="5098"/>
                  </a:lnTo>
                  <a:lnTo>
                    <a:pt x="4408" y="5257"/>
                  </a:lnTo>
                  <a:lnTo>
                    <a:pt x="4116" y="5337"/>
                  </a:lnTo>
                  <a:lnTo>
                    <a:pt x="3957" y="5363"/>
                  </a:lnTo>
                  <a:lnTo>
                    <a:pt x="3797" y="5390"/>
                  </a:lnTo>
                  <a:lnTo>
                    <a:pt x="3611" y="5363"/>
                  </a:lnTo>
                  <a:lnTo>
                    <a:pt x="3452" y="5337"/>
                  </a:lnTo>
                  <a:lnTo>
                    <a:pt x="3160" y="5257"/>
                  </a:lnTo>
                  <a:lnTo>
                    <a:pt x="2895" y="5098"/>
                  </a:lnTo>
                  <a:lnTo>
                    <a:pt x="2656" y="4912"/>
                  </a:lnTo>
                  <a:lnTo>
                    <a:pt x="2443" y="4673"/>
                  </a:lnTo>
                  <a:lnTo>
                    <a:pt x="2310" y="4408"/>
                  </a:lnTo>
                  <a:lnTo>
                    <a:pt x="2204" y="4089"/>
                  </a:lnTo>
                  <a:lnTo>
                    <a:pt x="2178" y="3930"/>
                  </a:lnTo>
                  <a:lnTo>
                    <a:pt x="2178" y="3770"/>
                  </a:lnTo>
                  <a:lnTo>
                    <a:pt x="2204" y="3558"/>
                  </a:lnTo>
                  <a:lnTo>
                    <a:pt x="2231" y="3346"/>
                  </a:lnTo>
                  <a:lnTo>
                    <a:pt x="2310" y="3160"/>
                  </a:lnTo>
                  <a:lnTo>
                    <a:pt x="2390" y="2947"/>
                  </a:lnTo>
                  <a:lnTo>
                    <a:pt x="2443" y="2868"/>
                  </a:lnTo>
                  <a:lnTo>
                    <a:pt x="2417" y="2762"/>
                  </a:lnTo>
                  <a:lnTo>
                    <a:pt x="2390" y="2682"/>
                  </a:lnTo>
                  <a:lnTo>
                    <a:pt x="2310" y="2629"/>
                  </a:lnTo>
                  <a:lnTo>
                    <a:pt x="2257" y="2602"/>
                  </a:lnTo>
                  <a:lnTo>
                    <a:pt x="2098" y="2602"/>
                  </a:lnTo>
                  <a:lnTo>
                    <a:pt x="2045" y="2629"/>
                  </a:lnTo>
                  <a:lnTo>
                    <a:pt x="1992" y="2682"/>
                  </a:lnTo>
                  <a:lnTo>
                    <a:pt x="1965" y="2762"/>
                  </a:lnTo>
                  <a:lnTo>
                    <a:pt x="850" y="2284"/>
                  </a:lnTo>
                  <a:lnTo>
                    <a:pt x="956" y="2071"/>
                  </a:lnTo>
                  <a:lnTo>
                    <a:pt x="1116" y="1832"/>
                  </a:lnTo>
                  <a:lnTo>
                    <a:pt x="1275" y="1647"/>
                  </a:lnTo>
                  <a:lnTo>
                    <a:pt x="1461" y="1434"/>
                  </a:lnTo>
                  <a:lnTo>
                    <a:pt x="1647" y="1275"/>
                  </a:lnTo>
                  <a:lnTo>
                    <a:pt x="1859" y="1089"/>
                  </a:lnTo>
                  <a:lnTo>
                    <a:pt x="2072" y="956"/>
                  </a:lnTo>
                  <a:lnTo>
                    <a:pt x="2310" y="823"/>
                  </a:lnTo>
                  <a:close/>
                  <a:moveTo>
                    <a:pt x="1965" y="4779"/>
                  </a:moveTo>
                  <a:lnTo>
                    <a:pt x="1965" y="4806"/>
                  </a:lnTo>
                  <a:lnTo>
                    <a:pt x="2125" y="5045"/>
                  </a:lnTo>
                  <a:lnTo>
                    <a:pt x="2310" y="5257"/>
                  </a:lnTo>
                  <a:lnTo>
                    <a:pt x="2523" y="5443"/>
                  </a:lnTo>
                  <a:lnTo>
                    <a:pt x="2762" y="5576"/>
                  </a:lnTo>
                  <a:lnTo>
                    <a:pt x="2762" y="5602"/>
                  </a:lnTo>
                  <a:lnTo>
                    <a:pt x="2310" y="6717"/>
                  </a:lnTo>
                  <a:lnTo>
                    <a:pt x="2072" y="6585"/>
                  </a:lnTo>
                  <a:lnTo>
                    <a:pt x="1859" y="6452"/>
                  </a:lnTo>
                  <a:lnTo>
                    <a:pt x="1647" y="6266"/>
                  </a:lnTo>
                  <a:lnTo>
                    <a:pt x="1461" y="6107"/>
                  </a:lnTo>
                  <a:lnTo>
                    <a:pt x="1275" y="5894"/>
                  </a:lnTo>
                  <a:lnTo>
                    <a:pt x="1116" y="5709"/>
                  </a:lnTo>
                  <a:lnTo>
                    <a:pt x="956" y="5470"/>
                  </a:lnTo>
                  <a:lnTo>
                    <a:pt x="850" y="5257"/>
                  </a:lnTo>
                  <a:lnTo>
                    <a:pt x="1965" y="4779"/>
                  </a:lnTo>
                  <a:close/>
                  <a:moveTo>
                    <a:pt x="5603" y="4779"/>
                  </a:moveTo>
                  <a:lnTo>
                    <a:pt x="6718" y="5257"/>
                  </a:lnTo>
                  <a:lnTo>
                    <a:pt x="6611" y="5470"/>
                  </a:lnTo>
                  <a:lnTo>
                    <a:pt x="6452" y="5709"/>
                  </a:lnTo>
                  <a:lnTo>
                    <a:pt x="6293" y="5894"/>
                  </a:lnTo>
                  <a:lnTo>
                    <a:pt x="6107" y="6107"/>
                  </a:lnTo>
                  <a:lnTo>
                    <a:pt x="5921" y="6266"/>
                  </a:lnTo>
                  <a:lnTo>
                    <a:pt x="5709" y="6452"/>
                  </a:lnTo>
                  <a:lnTo>
                    <a:pt x="5496" y="6585"/>
                  </a:lnTo>
                  <a:lnTo>
                    <a:pt x="5257" y="6717"/>
                  </a:lnTo>
                  <a:lnTo>
                    <a:pt x="4806" y="5602"/>
                  </a:lnTo>
                  <a:lnTo>
                    <a:pt x="4806" y="5576"/>
                  </a:lnTo>
                  <a:lnTo>
                    <a:pt x="5045" y="5443"/>
                  </a:lnTo>
                  <a:lnTo>
                    <a:pt x="5257" y="5257"/>
                  </a:lnTo>
                  <a:lnTo>
                    <a:pt x="5443" y="5045"/>
                  </a:lnTo>
                  <a:lnTo>
                    <a:pt x="5603" y="4806"/>
                  </a:lnTo>
                  <a:lnTo>
                    <a:pt x="5603" y="4779"/>
                  </a:lnTo>
                  <a:close/>
                  <a:moveTo>
                    <a:pt x="4355" y="5788"/>
                  </a:moveTo>
                  <a:lnTo>
                    <a:pt x="4806" y="6903"/>
                  </a:lnTo>
                  <a:lnTo>
                    <a:pt x="4567" y="6983"/>
                  </a:lnTo>
                  <a:lnTo>
                    <a:pt x="4302" y="7036"/>
                  </a:lnTo>
                  <a:lnTo>
                    <a:pt x="4036" y="7063"/>
                  </a:lnTo>
                  <a:lnTo>
                    <a:pt x="3532" y="7063"/>
                  </a:lnTo>
                  <a:lnTo>
                    <a:pt x="3266" y="7036"/>
                  </a:lnTo>
                  <a:lnTo>
                    <a:pt x="3001" y="6983"/>
                  </a:lnTo>
                  <a:lnTo>
                    <a:pt x="2762" y="6903"/>
                  </a:lnTo>
                  <a:lnTo>
                    <a:pt x="3213" y="5788"/>
                  </a:lnTo>
                  <a:lnTo>
                    <a:pt x="3479" y="5841"/>
                  </a:lnTo>
                  <a:lnTo>
                    <a:pt x="3771" y="5868"/>
                  </a:lnTo>
                  <a:lnTo>
                    <a:pt x="3797" y="5868"/>
                  </a:lnTo>
                  <a:lnTo>
                    <a:pt x="4063" y="5841"/>
                  </a:lnTo>
                  <a:lnTo>
                    <a:pt x="4355" y="5788"/>
                  </a:lnTo>
                  <a:close/>
                  <a:moveTo>
                    <a:pt x="3399" y="0"/>
                  </a:moveTo>
                  <a:lnTo>
                    <a:pt x="3027" y="80"/>
                  </a:lnTo>
                  <a:lnTo>
                    <a:pt x="2656" y="160"/>
                  </a:lnTo>
                  <a:lnTo>
                    <a:pt x="2310" y="293"/>
                  </a:lnTo>
                  <a:lnTo>
                    <a:pt x="1992" y="452"/>
                  </a:lnTo>
                  <a:lnTo>
                    <a:pt x="1673" y="638"/>
                  </a:lnTo>
                  <a:lnTo>
                    <a:pt x="1381" y="850"/>
                  </a:lnTo>
                  <a:lnTo>
                    <a:pt x="1116" y="1089"/>
                  </a:lnTo>
                  <a:lnTo>
                    <a:pt x="877" y="1381"/>
                  </a:lnTo>
                  <a:lnTo>
                    <a:pt x="664" y="1673"/>
                  </a:lnTo>
                  <a:lnTo>
                    <a:pt x="452" y="1965"/>
                  </a:lnTo>
                  <a:lnTo>
                    <a:pt x="293" y="2310"/>
                  </a:lnTo>
                  <a:lnTo>
                    <a:pt x="187" y="2655"/>
                  </a:lnTo>
                  <a:lnTo>
                    <a:pt x="80" y="3001"/>
                  </a:lnTo>
                  <a:lnTo>
                    <a:pt x="27" y="3372"/>
                  </a:lnTo>
                  <a:lnTo>
                    <a:pt x="1" y="3770"/>
                  </a:lnTo>
                  <a:lnTo>
                    <a:pt x="27" y="4169"/>
                  </a:lnTo>
                  <a:lnTo>
                    <a:pt x="80" y="4540"/>
                  </a:lnTo>
                  <a:lnTo>
                    <a:pt x="187" y="4886"/>
                  </a:lnTo>
                  <a:lnTo>
                    <a:pt x="293" y="5231"/>
                  </a:lnTo>
                  <a:lnTo>
                    <a:pt x="452" y="5576"/>
                  </a:lnTo>
                  <a:lnTo>
                    <a:pt x="664" y="5894"/>
                  </a:lnTo>
                  <a:lnTo>
                    <a:pt x="877" y="6160"/>
                  </a:lnTo>
                  <a:lnTo>
                    <a:pt x="1116" y="6452"/>
                  </a:lnTo>
                  <a:lnTo>
                    <a:pt x="1381" y="6691"/>
                  </a:lnTo>
                  <a:lnTo>
                    <a:pt x="1673" y="6903"/>
                  </a:lnTo>
                  <a:lnTo>
                    <a:pt x="1992" y="7089"/>
                  </a:lnTo>
                  <a:lnTo>
                    <a:pt x="2310" y="7248"/>
                  </a:lnTo>
                  <a:lnTo>
                    <a:pt x="2656" y="7381"/>
                  </a:lnTo>
                  <a:lnTo>
                    <a:pt x="3027" y="7461"/>
                  </a:lnTo>
                  <a:lnTo>
                    <a:pt x="3399" y="7540"/>
                  </a:lnTo>
                  <a:lnTo>
                    <a:pt x="4063" y="7540"/>
                  </a:lnTo>
                  <a:lnTo>
                    <a:pt x="4355" y="7514"/>
                  </a:lnTo>
                  <a:lnTo>
                    <a:pt x="4647" y="7461"/>
                  </a:lnTo>
                  <a:lnTo>
                    <a:pt x="4912" y="7381"/>
                  </a:lnTo>
                  <a:lnTo>
                    <a:pt x="5178" y="7275"/>
                  </a:lnTo>
                  <a:lnTo>
                    <a:pt x="5417" y="7169"/>
                  </a:lnTo>
                  <a:lnTo>
                    <a:pt x="5682" y="7036"/>
                  </a:lnTo>
                  <a:lnTo>
                    <a:pt x="5895" y="6903"/>
                  </a:lnTo>
                  <a:lnTo>
                    <a:pt x="6134" y="6744"/>
                  </a:lnTo>
                  <a:lnTo>
                    <a:pt x="6346" y="6558"/>
                  </a:lnTo>
                  <a:lnTo>
                    <a:pt x="6532" y="6372"/>
                  </a:lnTo>
                  <a:lnTo>
                    <a:pt x="6718" y="6160"/>
                  </a:lnTo>
                  <a:lnTo>
                    <a:pt x="6877" y="5948"/>
                  </a:lnTo>
                  <a:lnTo>
                    <a:pt x="7036" y="5709"/>
                  </a:lnTo>
                  <a:lnTo>
                    <a:pt x="7169" y="5470"/>
                  </a:lnTo>
                  <a:lnTo>
                    <a:pt x="7275" y="5204"/>
                  </a:lnTo>
                  <a:lnTo>
                    <a:pt x="7408" y="4859"/>
                  </a:lnTo>
                  <a:lnTo>
                    <a:pt x="7488" y="4514"/>
                  </a:lnTo>
                  <a:lnTo>
                    <a:pt x="7541" y="4142"/>
                  </a:lnTo>
                  <a:lnTo>
                    <a:pt x="7567" y="3770"/>
                  </a:lnTo>
                  <a:lnTo>
                    <a:pt x="7541" y="3372"/>
                  </a:lnTo>
                  <a:lnTo>
                    <a:pt x="7488" y="3001"/>
                  </a:lnTo>
                  <a:lnTo>
                    <a:pt x="7381" y="2655"/>
                  </a:lnTo>
                  <a:lnTo>
                    <a:pt x="7275" y="2310"/>
                  </a:lnTo>
                  <a:lnTo>
                    <a:pt x="7116" y="1965"/>
                  </a:lnTo>
                  <a:lnTo>
                    <a:pt x="6930" y="1673"/>
                  </a:lnTo>
                  <a:lnTo>
                    <a:pt x="6691" y="1381"/>
                  </a:lnTo>
                  <a:lnTo>
                    <a:pt x="6452" y="1089"/>
                  </a:lnTo>
                  <a:lnTo>
                    <a:pt x="6187" y="850"/>
                  </a:lnTo>
                  <a:lnTo>
                    <a:pt x="5895" y="638"/>
                  </a:lnTo>
                  <a:lnTo>
                    <a:pt x="5576" y="452"/>
                  </a:lnTo>
                  <a:lnTo>
                    <a:pt x="5257" y="293"/>
                  </a:lnTo>
                  <a:lnTo>
                    <a:pt x="4912" y="160"/>
                  </a:lnTo>
                  <a:lnTo>
                    <a:pt x="4541" y="80"/>
                  </a:lnTo>
                  <a:lnTo>
                    <a:pt x="4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FC38F676-885C-7B91-1223-D5D7B6C20815}"/>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CF2AE6C5-06B2-586E-5F93-D9923B1DF2B7}"/>
              </a:ext>
            </a:extLst>
          </p:cNvPr>
          <p:cNvSpPr txBox="1">
            <a:spLocks noGrp="1"/>
          </p:cNvSpPr>
          <p:nvPr>
            <p:ph type="title"/>
          </p:nvPr>
        </p:nvSpPr>
        <p:spPr>
          <a:xfrm>
            <a:off x="733891" y="2487454"/>
            <a:ext cx="7674085" cy="8093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PROBLEEMSTELLING</a:t>
            </a:r>
            <a:endParaRPr/>
          </a:p>
        </p:txBody>
      </p:sp>
      <p:sp>
        <p:nvSpPr>
          <p:cNvPr id="317" name="Google Shape;317;p36">
            <a:extLst>
              <a:ext uri="{FF2B5EF4-FFF2-40B4-BE49-F238E27FC236}">
                <a16:creationId xmlns:a16="http://schemas.microsoft.com/office/drawing/2014/main" id="{2873B3A9-7478-616D-8524-ADACEF13B6A6}"/>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18" name="Google Shape;318;p36">
            <a:extLst>
              <a:ext uri="{FF2B5EF4-FFF2-40B4-BE49-F238E27FC236}">
                <a16:creationId xmlns:a16="http://schemas.microsoft.com/office/drawing/2014/main" id="{D55DA5A9-C370-A382-3754-145C39006F84}"/>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5CC7379E-81B5-C2DA-2C8A-64EFB777065C}"/>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7035D294-C213-E6C5-C602-9EADD9188236}"/>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AF04C07E-1BDD-5FB2-041C-C45DB5E4EB3E}"/>
              </a:ext>
            </a:extLst>
          </p:cNvPr>
          <p:cNvSpPr txBox="1"/>
          <p:nvPr/>
        </p:nvSpPr>
        <p:spPr>
          <a:xfrm>
            <a:off x="8652164" y="4668982"/>
            <a:ext cx="284052" cy="307777"/>
          </a:xfrm>
          <a:prstGeom prst="rect">
            <a:avLst/>
          </a:prstGeom>
          <a:noFill/>
        </p:spPr>
        <p:txBody>
          <a:bodyPr wrap="none" rtlCol="0">
            <a:spAutoFit/>
          </a:bodyPr>
          <a:lstStyle/>
          <a:p>
            <a:r>
              <a:rPr lang="nl-NL"/>
              <a:t>7</a:t>
            </a:r>
            <a:endParaRPr lang="en-GB"/>
          </a:p>
        </p:txBody>
      </p:sp>
    </p:spTree>
    <p:extLst>
      <p:ext uri="{BB962C8B-B14F-4D97-AF65-F5344CB8AC3E}">
        <p14:creationId xmlns:p14="http://schemas.microsoft.com/office/powerpoint/2010/main" val="142173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334600" y="2471604"/>
            <a:ext cx="5052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Strategie</a:t>
            </a:r>
            <a:endParaRPr/>
          </a:p>
        </p:txBody>
      </p:sp>
      <p:sp>
        <p:nvSpPr>
          <p:cNvPr id="369" name="Google Shape;369;p39"/>
          <p:cNvSpPr txBox="1">
            <a:spLocks noGrp="1"/>
          </p:cNvSpPr>
          <p:nvPr>
            <p:ph type="subTitle" idx="1"/>
          </p:nvPr>
        </p:nvSpPr>
        <p:spPr>
          <a:xfrm>
            <a:off x="3333700" y="3109795"/>
            <a:ext cx="5052000" cy="1697732"/>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nl-NL"/>
              <a:t>Hoe ontwerpen we een Blackjack‑engine die correcte spelregels, deck‑management, dealer‑logica en inzetregels implementeert</a:t>
            </a:r>
          </a:p>
          <a:p>
            <a:pPr marL="285750" indent="-285750">
              <a:buFont typeface="Arial" panose="020B0604020202020204" pitchFamily="34" charset="0"/>
              <a:buChar char="•"/>
            </a:pPr>
            <a:endParaRPr lang="nl-NL"/>
          </a:p>
          <a:p>
            <a:pPr marL="285750" lvl="0" indent="-285750">
              <a:buFont typeface="Arial" panose="020B0604020202020204" pitchFamily="34" charset="0"/>
              <a:buChar char="•"/>
            </a:pPr>
            <a:r>
              <a:rPr lang="nl-NL"/>
              <a:t>Hoe zorgen we dat de AI alle relevante informatie ontvangt.</a:t>
            </a:r>
          </a:p>
          <a:p>
            <a:pPr marL="285750" lvl="0" indent="-285750">
              <a:buFont typeface="Arial" panose="020B0604020202020204" pitchFamily="34" charset="0"/>
              <a:buChar char="•"/>
            </a:pPr>
            <a:endParaRPr lang="nl-NL"/>
          </a:p>
        </p:txBody>
      </p:sp>
      <p:sp>
        <p:nvSpPr>
          <p:cNvPr id="370" name="Google Shape;370;p39"/>
          <p:cNvSpPr/>
          <p:nvPr/>
        </p:nvSpPr>
        <p:spPr>
          <a:xfrm>
            <a:off x="5355850" y="1302304"/>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9"/>
          <p:cNvGrpSpPr/>
          <p:nvPr/>
        </p:nvGrpSpPr>
        <p:grpSpPr>
          <a:xfrm>
            <a:off x="5689148" y="1532731"/>
            <a:ext cx="342909" cy="548645"/>
            <a:chOff x="5553275" y="1294400"/>
            <a:chExt cx="253575" cy="411525"/>
          </a:xfrm>
        </p:grpSpPr>
        <p:sp>
          <p:nvSpPr>
            <p:cNvPr id="372" name="Google Shape;372;p39"/>
            <p:cNvSpPr/>
            <p:nvPr/>
          </p:nvSpPr>
          <p:spPr>
            <a:xfrm>
              <a:off x="5553275" y="1294400"/>
              <a:ext cx="253575" cy="411525"/>
            </a:xfrm>
            <a:custGeom>
              <a:avLst/>
              <a:gdLst/>
              <a:ahLst/>
              <a:cxnLst/>
              <a:rect l="l" t="t" r="r" b="b"/>
              <a:pathLst>
                <a:path w="10143" h="16461" extrusionOk="0">
                  <a:moveTo>
                    <a:pt x="9081" y="1460"/>
                  </a:moveTo>
                  <a:lnTo>
                    <a:pt x="9213" y="1513"/>
                  </a:lnTo>
                  <a:lnTo>
                    <a:pt x="9346" y="1566"/>
                  </a:lnTo>
                  <a:lnTo>
                    <a:pt x="9452" y="1673"/>
                  </a:lnTo>
                  <a:lnTo>
                    <a:pt x="9532" y="1779"/>
                  </a:lnTo>
                  <a:lnTo>
                    <a:pt x="9585" y="1885"/>
                  </a:lnTo>
                  <a:lnTo>
                    <a:pt x="9638" y="2018"/>
                  </a:lnTo>
                  <a:lnTo>
                    <a:pt x="9665" y="2177"/>
                  </a:lnTo>
                  <a:lnTo>
                    <a:pt x="9665" y="15266"/>
                  </a:lnTo>
                  <a:lnTo>
                    <a:pt x="9638" y="15399"/>
                  </a:lnTo>
                  <a:lnTo>
                    <a:pt x="9585" y="15531"/>
                  </a:lnTo>
                  <a:lnTo>
                    <a:pt x="9532" y="15664"/>
                  </a:lnTo>
                  <a:lnTo>
                    <a:pt x="9452" y="15770"/>
                  </a:lnTo>
                  <a:lnTo>
                    <a:pt x="9346" y="15850"/>
                  </a:lnTo>
                  <a:lnTo>
                    <a:pt x="9213" y="15930"/>
                  </a:lnTo>
                  <a:lnTo>
                    <a:pt x="9081" y="15956"/>
                  </a:lnTo>
                  <a:lnTo>
                    <a:pt x="8921" y="15983"/>
                  </a:lnTo>
                  <a:lnTo>
                    <a:pt x="2178" y="15983"/>
                  </a:lnTo>
                  <a:lnTo>
                    <a:pt x="2045" y="15956"/>
                  </a:lnTo>
                  <a:lnTo>
                    <a:pt x="1886" y="15930"/>
                  </a:lnTo>
                  <a:lnTo>
                    <a:pt x="1780" y="15850"/>
                  </a:lnTo>
                  <a:lnTo>
                    <a:pt x="1673" y="15770"/>
                  </a:lnTo>
                  <a:lnTo>
                    <a:pt x="1567" y="15664"/>
                  </a:lnTo>
                  <a:lnTo>
                    <a:pt x="1514" y="15531"/>
                  </a:lnTo>
                  <a:lnTo>
                    <a:pt x="1461" y="15399"/>
                  </a:lnTo>
                  <a:lnTo>
                    <a:pt x="1461" y="15266"/>
                  </a:lnTo>
                  <a:lnTo>
                    <a:pt x="1461" y="2177"/>
                  </a:lnTo>
                  <a:lnTo>
                    <a:pt x="1461" y="2018"/>
                  </a:lnTo>
                  <a:lnTo>
                    <a:pt x="1514" y="1885"/>
                  </a:lnTo>
                  <a:lnTo>
                    <a:pt x="1567" y="1779"/>
                  </a:lnTo>
                  <a:lnTo>
                    <a:pt x="1673" y="1673"/>
                  </a:lnTo>
                  <a:lnTo>
                    <a:pt x="1780" y="1566"/>
                  </a:lnTo>
                  <a:lnTo>
                    <a:pt x="1886" y="1513"/>
                  </a:lnTo>
                  <a:lnTo>
                    <a:pt x="2045" y="1460"/>
                  </a:lnTo>
                  <a:close/>
                  <a:moveTo>
                    <a:pt x="1222" y="0"/>
                  </a:moveTo>
                  <a:lnTo>
                    <a:pt x="983" y="27"/>
                  </a:lnTo>
                  <a:lnTo>
                    <a:pt x="744" y="106"/>
                  </a:lnTo>
                  <a:lnTo>
                    <a:pt x="558" y="212"/>
                  </a:lnTo>
                  <a:lnTo>
                    <a:pt x="372" y="345"/>
                  </a:lnTo>
                  <a:lnTo>
                    <a:pt x="213" y="531"/>
                  </a:lnTo>
                  <a:lnTo>
                    <a:pt x="107" y="743"/>
                  </a:lnTo>
                  <a:lnTo>
                    <a:pt x="27" y="982"/>
                  </a:lnTo>
                  <a:lnTo>
                    <a:pt x="1" y="1195"/>
                  </a:lnTo>
                  <a:lnTo>
                    <a:pt x="1" y="14284"/>
                  </a:lnTo>
                  <a:lnTo>
                    <a:pt x="27" y="14522"/>
                  </a:lnTo>
                  <a:lnTo>
                    <a:pt x="107" y="14761"/>
                  </a:lnTo>
                  <a:lnTo>
                    <a:pt x="213" y="14947"/>
                  </a:lnTo>
                  <a:lnTo>
                    <a:pt x="372" y="15133"/>
                  </a:lnTo>
                  <a:lnTo>
                    <a:pt x="505" y="15266"/>
                  </a:lnTo>
                  <a:lnTo>
                    <a:pt x="664" y="15345"/>
                  </a:lnTo>
                  <a:lnTo>
                    <a:pt x="824" y="15425"/>
                  </a:lnTo>
                  <a:lnTo>
                    <a:pt x="983" y="15478"/>
                  </a:lnTo>
                  <a:lnTo>
                    <a:pt x="1063" y="15664"/>
                  </a:lnTo>
                  <a:lnTo>
                    <a:pt x="1142" y="15876"/>
                  </a:lnTo>
                  <a:lnTo>
                    <a:pt x="1249" y="16036"/>
                  </a:lnTo>
                  <a:lnTo>
                    <a:pt x="1408" y="16169"/>
                  </a:lnTo>
                  <a:lnTo>
                    <a:pt x="1567" y="16301"/>
                  </a:lnTo>
                  <a:lnTo>
                    <a:pt x="1753" y="16381"/>
                  </a:lnTo>
                  <a:lnTo>
                    <a:pt x="1965" y="16434"/>
                  </a:lnTo>
                  <a:lnTo>
                    <a:pt x="2178" y="16461"/>
                  </a:lnTo>
                  <a:lnTo>
                    <a:pt x="8921" y="16461"/>
                  </a:lnTo>
                  <a:lnTo>
                    <a:pt x="9160" y="16434"/>
                  </a:lnTo>
                  <a:lnTo>
                    <a:pt x="9399" y="16354"/>
                  </a:lnTo>
                  <a:lnTo>
                    <a:pt x="9612" y="16248"/>
                  </a:lnTo>
                  <a:lnTo>
                    <a:pt x="9771" y="16115"/>
                  </a:lnTo>
                  <a:lnTo>
                    <a:pt x="9930" y="15930"/>
                  </a:lnTo>
                  <a:lnTo>
                    <a:pt x="10036" y="15717"/>
                  </a:lnTo>
                  <a:lnTo>
                    <a:pt x="10116" y="15505"/>
                  </a:lnTo>
                  <a:lnTo>
                    <a:pt x="10143" y="15266"/>
                  </a:lnTo>
                  <a:lnTo>
                    <a:pt x="10143" y="2177"/>
                  </a:lnTo>
                  <a:lnTo>
                    <a:pt x="10116" y="1938"/>
                  </a:lnTo>
                  <a:lnTo>
                    <a:pt x="10036" y="1699"/>
                  </a:lnTo>
                  <a:lnTo>
                    <a:pt x="9930" y="1487"/>
                  </a:lnTo>
                  <a:lnTo>
                    <a:pt x="9771" y="1327"/>
                  </a:lnTo>
                  <a:lnTo>
                    <a:pt x="9612" y="1168"/>
                  </a:lnTo>
                  <a:lnTo>
                    <a:pt x="9399" y="1062"/>
                  </a:lnTo>
                  <a:lnTo>
                    <a:pt x="9160" y="982"/>
                  </a:lnTo>
                  <a:lnTo>
                    <a:pt x="8921" y="956"/>
                  </a:lnTo>
                  <a:lnTo>
                    <a:pt x="2178" y="956"/>
                  </a:lnTo>
                  <a:lnTo>
                    <a:pt x="1939" y="982"/>
                  </a:lnTo>
                  <a:lnTo>
                    <a:pt x="1700" y="1062"/>
                  </a:lnTo>
                  <a:lnTo>
                    <a:pt x="1514" y="1168"/>
                  </a:lnTo>
                  <a:lnTo>
                    <a:pt x="1328" y="1327"/>
                  </a:lnTo>
                  <a:lnTo>
                    <a:pt x="1169" y="1487"/>
                  </a:lnTo>
                  <a:lnTo>
                    <a:pt x="1063" y="1699"/>
                  </a:lnTo>
                  <a:lnTo>
                    <a:pt x="1010" y="1938"/>
                  </a:lnTo>
                  <a:lnTo>
                    <a:pt x="983" y="2177"/>
                  </a:lnTo>
                  <a:lnTo>
                    <a:pt x="983" y="14974"/>
                  </a:lnTo>
                  <a:lnTo>
                    <a:pt x="877" y="14921"/>
                  </a:lnTo>
                  <a:lnTo>
                    <a:pt x="771" y="14868"/>
                  </a:lnTo>
                  <a:lnTo>
                    <a:pt x="691" y="14788"/>
                  </a:lnTo>
                  <a:lnTo>
                    <a:pt x="638" y="14708"/>
                  </a:lnTo>
                  <a:lnTo>
                    <a:pt x="558" y="14629"/>
                  </a:lnTo>
                  <a:lnTo>
                    <a:pt x="532" y="14522"/>
                  </a:lnTo>
                  <a:lnTo>
                    <a:pt x="505" y="14416"/>
                  </a:lnTo>
                  <a:lnTo>
                    <a:pt x="505" y="14284"/>
                  </a:lnTo>
                  <a:lnTo>
                    <a:pt x="505" y="1195"/>
                  </a:lnTo>
                  <a:lnTo>
                    <a:pt x="505" y="1062"/>
                  </a:lnTo>
                  <a:lnTo>
                    <a:pt x="558" y="929"/>
                  </a:lnTo>
                  <a:lnTo>
                    <a:pt x="611" y="796"/>
                  </a:lnTo>
                  <a:lnTo>
                    <a:pt x="718" y="690"/>
                  </a:lnTo>
                  <a:lnTo>
                    <a:pt x="824" y="611"/>
                  </a:lnTo>
                  <a:lnTo>
                    <a:pt x="930" y="531"/>
                  </a:lnTo>
                  <a:lnTo>
                    <a:pt x="1063" y="504"/>
                  </a:lnTo>
                  <a:lnTo>
                    <a:pt x="1222" y="478"/>
                  </a:lnTo>
                  <a:lnTo>
                    <a:pt x="7966" y="478"/>
                  </a:lnTo>
                  <a:lnTo>
                    <a:pt x="8178" y="504"/>
                  </a:lnTo>
                  <a:lnTo>
                    <a:pt x="8364" y="611"/>
                  </a:lnTo>
                  <a:lnTo>
                    <a:pt x="8417" y="637"/>
                  </a:lnTo>
                  <a:lnTo>
                    <a:pt x="8496" y="637"/>
                  </a:lnTo>
                  <a:lnTo>
                    <a:pt x="8603" y="611"/>
                  </a:lnTo>
                  <a:lnTo>
                    <a:pt x="8682" y="531"/>
                  </a:lnTo>
                  <a:lnTo>
                    <a:pt x="8735" y="451"/>
                  </a:lnTo>
                  <a:lnTo>
                    <a:pt x="8709" y="345"/>
                  </a:lnTo>
                  <a:lnTo>
                    <a:pt x="8682" y="265"/>
                  </a:lnTo>
                  <a:lnTo>
                    <a:pt x="8629" y="186"/>
                  </a:lnTo>
                  <a:lnTo>
                    <a:pt x="8470" y="106"/>
                  </a:lnTo>
                  <a:lnTo>
                    <a:pt x="8311" y="53"/>
                  </a:lnTo>
                  <a:lnTo>
                    <a:pt x="8125" y="27"/>
                  </a:lnTo>
                  <a:lnTo>
                    <a:pt x="7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5601725" y="1342850"/>
              <a:ext cx="180575" cy="339175"/>
            </a:xfrm>
            <a:custGeom>
              <a:avLst/>
              <a:gdLst/>
              <a:ahLst/>
              <a:cxnLst/>
              <a:rect l="l" t="t" r="r" b="b"/>
              <a:pathLst>
                <a:path w="7223" h="13567" extrusionOk="0">
                  <a:moveTo>
                    <a:pt x="2735" y="478"/>
                  </a:moveTo>
                  <a:lnTo>
                    <a:pt x="479" y="2735"/>
                  </a:lnTo>
                  <a:lnTo>
                    <a:pt x="479" y="1407"/>
                  </a:lnTo>
                  <a:lnTo>
                    <a:pt x="665" y="1354"/>
                  </a:lnTo>
                  <a:lnTo>
                    <a:pt x="824" y="1301"/>
                  </a:lnTo>
                  <a:lnTo>
                    <a:pt x="957" y="1195"/>
                  </a:lnTo>
                  <a:lnTo>
                    <a:pt x="1089" y="1089"/>
                  </a:lnTo>
                  <a:lnTo>
                    <a:pt x="1196" y="956"/>
                  </a:lnTo>
                  <a:lnTo>
                    <a:pt x="1302" y="797"/>
                  </a:lnTo>
                  <a:lnTo>
                    <a:pt x="1381" y="637"/>
                  </a:lnTo>
                  <a:lnTo>
                    <a:pt x="1434" y="478"/>
                  </a:lnTo>
                  <a:close/>
                  <a:moveTo>
                    <a:pt x="4116" y="478"/>
                  </a:moveTo>
                  <a:lnTo>
                    <a:pt x="479" y="4089"/>
                  </a:lnTo>
                  <a:lnTo>
                    <a:pt x="479" y="3425"/>
                  </a:lnTo>
                  <a:lnTo>
                    <a:pt x="3426" y="478"/>
                  </a:lnTo>
                  <a:close/>
                  <a:moveTo>
                    <a:pt x="5470" y="478"/>
                  </a:moveTo>
                  <a:lnTo>
                    <a:pt x="479" y="5469"/>
                  </a:lnTo>
                  <a:lnTo>
                    <a:pt x="479" y="4779"/>
                  </a:lnTo>
                  <a:lnTo>
                    <a:pt x="4780" y="478"/>
                  </a:lnTo>
                  <a:close/>
                  <a:moveTo>
                    <a:pt x="5895" y="743"/>
                  </a:moveTo>
                  <a:lnTo>
                    <a:pt x="6028" y="956"/>
                  </a:lnTo>
                  <a:lnTo>
                    <a:pt x="6187" y="1115"/>
                  </a:lnTo>
                  <a:lnTo>
                    <a:pt x="479" y="6823"/>
                  </a:lnTo>
                  <a:lnTo>
                    <a:pt x="479" y="6133"/>
                  </a:lnTo>
                  <a:lnTo>
                    <a:pt x="5895" y="743"/>
                  </a:lnTo>
                  <a:close/>
                  <a:moveTo>
                    <a:pt x="6612" y="1381"/>
                  </a:moveTo>
                  <a:lnTo>
                    <a:pt x="6744" y="1407"/>
                  </a:lnTo>
                  <a:lnTo>
                    <a:pt x="6744" y="1912"/>
                  </a:lnTo>
                  <a:lnTo>
                    <a:pt x="479" y="8177"/>
                  </a:lnTo>
                  <a:lnTo>
                    <a:pt x="479" y="7514"/>
                  </a:lnTo>
                  <a:lnTo>
                    <a:pt x="6612" y="1381"/>
                  </a:lnTo>
                  <a:close/>
                  <a:moveTo>
                    <a:pt x="6744" y="2602"/>
                  </a:moveTo>
                  <a:lnTo>
                    <a:pt x="6744" y="3292"/>
                  </a:lnTo>
                  <a:lnTo>
                    <a:pt x="479" y="9558"/>
                  </a:lnTo>
                  <a:lnTo>
                    <a:pt x="479" y="8868"/>
                  </a:lnTo>
                  <a:lnTo>
                    <a:pt x="6744" y="2602"/>
                  </a:lnTo>
                  <a:close/>
                  <a:moveTo>
                    <a:pt x="6744" y="3956"/>
                  </a:moveTo>
                  <a:lnTo>
                    <a:pt x="6744" y="4646"/>
                  </a:lnTo>
                  <a:lnTo>
                    <a:pt x="479" y="10912"/>
                  </a:lnTo>
                  <a:lnTo>
                    <a:pt x="479" y="10222"/>
                  </a:lnTo>
                  <a:lnTo>
                    <a:pt x="6744" y="3956"/>
                  </a:lnTo>
                  <a:close/>
                  <a:moveTo>
                    <a:pt x="6744" y="5336"/>
                  </a:moveTo>
                  <a:lnTo>
                    <a:pt x="6744" y="6000"/>
                  </a:lnTo>
                  <a:lnTo>
                    <a:pt x="585" y="12160"/>
                  </a:lnTo>
                  <a:lnTo>
                    <a:pt x="479" y="12133"/>
                  </a:lnTo>
                  <a:lnTo>
                    <a:pt x="479" y="11602"/>
                  </a:lnTo>
                  <a:lnTo>
                    <a:pt x="6744" y="5336"/>
                  </a:lnTo>
                  <a:close/>
                  <a:moveTo>
                    <a:pt x="6744" y="6691"/>
                  </a:moveTo>
                  <a:lnTo>
                    <a:pt x="6744" y="7381"/>
                  </a:lnTo>
                  <a:lnTo>
                    <a:pt x="1328" y="12797"/>
                  </a:lnTo>
                  <a:lnTo>
                    <a:pt x="1196" y="12584"/>
                  </a:lnTo>
                  <a:lnTo>
                    <a:pt x="1036" y="12399"/>
                  </a:lnTo>
                  <a:lnTo>
                    <a:pt x="6744" y="6691"/>
                  </a:lnTo>
                  <a:close/>
                  <a:moveTo>
                    <a:pt x="6744" y="8045"/>
                  </a:moveTo>
                  <a:lnTo>
                    <a:pt x="6744" y="8735"/>
                  </a:lnTo>
                  <a:lnTo>
                    <a:pt x="2417" y="13062"/>
                  </a:lnTo>
                  <a:lnTo>
                    <a:pt x="1727" y="13062"/>
                  </a:lnTo>
                  <a:lnTo>
                    <a:pt x="6744" y="8045"/>
                  </a:lnTo>
                  <a:close/>
                  <a:moveTo>
                    <a:pt x="6744" y="9425"/>
                  </a:moveTo>
                  <a:lnTo>
                    <a:pt x="6744" y="10089"/>
                  </a:lnTo>
                  <a:lnTo>
                    <a:pt x="3771" y="13062"/>
                  </a:lnTo>
                  <a:lnTo>
                    <a:pt x="3107" y="13062"/>
                  </a:lnTo>
                  <a:lnTo>
                    <a:pt x="6744" y="9425"/>
                  </a:lnTo>
                  <a:close/>
                  <a:moveTo>
                    <a:pt x="6744" y="10779"/>
                  </a:moveTo>
                  <a:lnTo>
                    <a:pt x="6744" y="12133"/>
                  </a:lnTo>
                  <a:lnTo>
                    <a:pt x="6585" y="12186"/>
                  </a:lnTo>
                  <a:lnTo>
                    <a:pt x="6426" y="12266"/>
                  </a:lnTo>
                  <a:lnTo>
                    <a:pt x="6266" y="12346"/>
                  </a:lnTo>
                  <a:lnTo>
                    <a:pt x="6134" y="12452"/>
                  </a:lnTo>
                  <a:lnTo>
                    <a:pt x="6028" y="12584"/>
                  </a:lnTo>
                  <a:lnTo>
                    <a:pt x="5921" y="12744"/>
                  </a:lnTo>
                  <a:lnTo>
                    <a:pt x="5868" y="12903"/>
                  </a:lnTo>
                  <a:lnTo>
                    <a:pt x="5815" y="13062"/>
                  </a:lnTo>
                  <a:lnTo>
                    <a:pt x="4461" y="13062"/>
                  </a:lnTo>
                  <a:lnTo>
                    <a:pt x="6744" y="10779"/>
                  </a:lnTo>
                  <a:close/>
                  <a:moveTo>
                    <a:pt x="1116" y="0"/>
                  </a:moveTo>
                  <a:lnTo>
                    <a:pt x="1036" y="53"/>
                  </a:lnTo>
                  <a:lnTo>
                    <a:pt x="983" y="133"/>
                  </a:lnTo>
                  <a:lnTo>
                    <a:pt x="957" y="239"/>
                  </a:lnTo>
                  <a:lnTo>
                    <a:pt x="957" y="372"/>
                  </a:lnTo>
                  <a:lnTo>
                    <a:pt x="903" y="505"/>
                  </a:lnTo>
                  <a:lnTo>
                    <a:pt x="850" y="637"/>
                  </a:lnTo>
                  <a:lnTo>
                    <a:pt x="744" y="743"/>
                  </a:lnTo>
                  <a:lnTo>
                    <a:pt x="638" y="823"/>
                  </a:lnTo>
                  <a:lnTo>
                    <a:pt x="532" y="903"/>
                  </a:lnTo>
                  <a:lnTo>
                    <a:pt x="399" y="929"/>
                  </a:lnTo>
                  <a:lnTo>
                    <a:pt x="240" y="956"/>
                  </a:lnTo>
                  <a:lnTo>
                    <a:pt x="160" y="982"/>
                  </a:lnTo>
                  <a:lnTo>
                    <a:pt x="80" y="1036"/>
                  </a:lnTo>
                  <a:lnTo>
                    <a:pt x="27" y="1115"/>
                  </a:lnTo>
                  <a:lnTo>
                    <a:pt x="1" y="1195"/>
                  </a:lnTo>
                  <a:lnTo>
                    <a:pt x="1" y="12346"/>
                  </a:lnTo>
                  <a:lnTo>
                    <a:pt x="27" y="12452"/>
                  </a:lnTo>
                  <a:lnTo>
                    <a:pt x="80" y="12531"/>
                  </a:lnTo>
                  <a:lnTo>
                    <a:pt x="160" y="12584"/>
                  </a:lnTo>
                  <a:lnTo>
                    <a:pt x="240" y="12584"/>
                  </a:lnTo>
                  <a:lnTo>
                    <a:pt x="399" y="12611"/>
                  </a:lnTo>
                  <a:lnTo>
                    <a:pt x="532" y="12638"/>
                  </a:lnTo>
                  <a:lnTo>
                    <a:pt x="638" y="12717"/>
                  </a:lnTo>
                  <a:lnTo>
                    <a:pt x="744" y="12797"/>
                  </a:lnTo>
                  <a:lnTo>
                    <a:pt x="850" y="12903"/>
                  </a:lnTo>
                  <a:lnTo>
                    <a:pt x="903" y="13036"/>
                  </a:lnTo>
                  <a:lnTo>
                    <a:pt x="957" y="13169"/>
                  </a:lnTo>
                  <a:lnTo>
                    <a:pt x="957" y="13328"/>
                  </a:lnTo>
                  <a:lnTo>
                    <a:pt x="983" y="13407"/>
                  </a:lnTo>
                  <a:lnTo>
                    <a:pt x="1036" y="13487"/>
                  </a:lnTo>
                  <a:lnTo>
                    <a:pt x="1116" y="13540"/>
                  </a:lnTo>
                  <a:lnTo>
                    <a:pt x="1196" y="13567"/>
                  </a:lnTo>
                  <a:lnTo>
                    <a:pt x="6028" y="13567"/>
                  </a:lnTo>
                  <a:lnTo>
                    <a:pt x="6134" y="13540"/>
                  </a:lnTo>
                  <a:lnTo>
                    <a:pt x="6187" y="13487"/>
                  </a:lnTo>
                  <a:lnTo>
                    <a:pt x="6240" y="13407"/>
                  </a:lnTo>
                  <a:lnTo>
                    <a:pt x="6266" y="13328"/>
                  </a:lnTo>
                  <a:lnTo>
                    <a:pt x="6293" y="13169"/>
                  </a:lnTo>
                  <a:lnTo>
                    <a:pt x="6320" y="13036"/>
                  </a:lnTo>
                  <a:lnTo>
                    <a:pt x="6399" y="12903"/>
                  </a:lnTo>
                  <a:lnTo>
                    <a:pt x="6479" y="12797"/>
                  </a:lnTo>
                  <a:lnTo>
                    <a:pt x="6585" y="12717"/>
                  </a:lnTo>
                  <a:lnTo>
                    <a:pt x="6718" y="12638"/>
                  </a:lnTo>
                  <a:lnTo>
                    <a:pt x="6851" y="12611"/>
                  </a:lnTo>
                  <a:lnTo>
                    <a:pt x="6983" y="12584"/>
                  </a:lnTo>
                  <a:lnTo>
                    <a:pt x="7089" y="12584"/>
                  </a:lnTo>
                  <a:lnTo>
                    <a:pt x="7169" y="12531"/>
                  </a:lnTo>
                  <a:lnTo>
                    <a:pt x="7222" y="12452"/>
                  </a:lnTo>
                  <a:lnTo>
                    <a:pt x="7222" y="12346"/>
                  </a:lnTo>
                  <a:lnTo>
                    <a:pt x="7222" y="1195"/>
                  </a:lnTo>
                  <a:lnTo>
                    <a:pt x="7222" y="1115"/>
                  </a:lnTo>
                  <a:lnTo>
                    <a:pt x="7169" y="1036"/>
                  </a:lnTo>
                  <a:lnTo>
                    <a:pt x="7089" y="982"/>
                  </a:lnTo>
                  <a:lnTo>
                    <a:pt x="6983" y="956"/>
                  </a:lnTo>
                  <a:lnTo>
                    <a:pt x="6851" y="929"/>
                  </a:lnTo>
                  <a:lnTo>
                    <a:pt x="6718" y="903"/>
                  </a:lnTo>
                  <a:lnTo>
                    <a:pt x="6585" y="823"/>
                  </a:lnTo>
                  <a:lnTo>
                    <a:pt x="6479" y="743"/>
                  </a:lnTo>
                  <a:lnTo>
                    <a:pt x="6399" y="637"/>
                  </a:lnTo>
                  <a:lnTo>
                    <a:pt x="6320" y="505"/>
                  </a:lnTo>
                  <a:lnTo>
                    <a:pt x="6293" y="372"/>
                  </a:lnTo>
                  <a:lnTo>
                    <a:pt x="6266" y="239"/>
                  </a:lnTo>
                  <a:lnTo>
                    <a:pt x="6240" y="133"/>
                  </a:lnTo>
                  <a:lnTo>
                    <a:pt x="6187" y="53"/>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9"/>
          <p:cNvGrpSpPr/>
          <p:nvPr/>
        </p:nvGrpSpPr>
        <p:grpSpPr>
          <a:xfrm flipH="1">
            <a:off x="239330" y="1074386"/>
            <a:ext cx="3507724" cy="3339166"/>
            <a:chOff x="5834830" y="845431"/>
            <a:chExt cx="3507724" cy="3339166"/>
          </a:xfrm>
        </p:grpSpPr>
        <p:pic>
          <p:nvPicPr>
            <p:cNvPr id="375" name="Google Shape;375;p39"/>
            <p:cNvPicPr preferRelativeResize="0"/>
            <p:nvPr/>
          </p:nvPicPr>
          <p:blipFill>
            <a:blip r:embed="rId3">
              <a:alphaModFix/>
            </a:blip>
            <a:stretch>
              <a:fillRect/>
            </a:stretch>
          </p:blipFill>
          <p:spPr>
            <a:xfrm>
              <a:off x="7429100" y="894714"/>
              <a:ext cx="1001667" cy="946725"/>
            </a:xfrm>
            <a:prstGeom prst="rect">
              <a:avLst/>
            </a:prstGeom>
            <a:noFill/>
            <a:ln>
              <a:noFill/>
            </a:ln>
          </p:spPr>
        </p:pic>
        <p:grpSp>
          <p:nvGrpSpPr>
            <p:cNvPr id="376" name="Google Shape;376;p39"/>
            <p:cNvGrpSpPr/>
            <p:nvPr/>
          </p:nvGrpSpPr>
          <p:grpSpPr>
            <a:xfrm rot="-3523610">
              <a:off x="6468305" y="1143486"/>
              <a:ext cx="2240774" cy="2743056"/>
              <a:chOff x="1155895" y="3164400"/>
              <a:chExt cx="1656313" cy="2027584"/>
            </a:xfrm>
          </p:grpSpPr>
          <p:pic>
            <p:nvPicPr>
              <p:cNvPr id="377" name="Google Shape;377;p39"/>
              <p:cNvPicPr preferRelativeResize="0"/>
              <p:nvPr/>
            </p:nvPicPr>
            <p:blipFill>
              <a:blip r:embed="rId4">
                <a:alphaModFix/>
              </a:blip>
              <a:stretch>
                <a:fillRect/>
              </a:stretch>
            </p:blipFill>
            <p:spPr>
              <a:xfrm>
                <a:off x="1314009" y="4213183"/>
                <a:ext cx="944830" cy="978800"/>
              </a:xfrm>
              <a:prstGeom prst="rect">
                <a:avLst/>
              </a:prstGeom>
              <a:noFill/>
              <a:ln>
                <a:noFill/>
              </a:ln>
            </p:spPr>
          </p:pic>
          <p:pic>
            <p:nvPicPr>
              <p:cNvPr id="378" name="Google Shape;378;p39"/>
              <p:cNvPicPr preferRelativeResize="0"/>
              <p:nvPr/>
            </p:nvPicPr>
            <p:blipFill>
              <a:blip r:embed="rId5">
                <a:alphaModFix/>
              </a:blip>
              <a:stretch>
                <a:fillRect/>
              </a:stretch>
            </p:blipFill>
            <p:spPr>
              <a:xfrm>
                <a:off x="1155895" y="3164400"/>
                <a:ext cx="1656313" cy="1617747"/>
              </a:xfrm>
              <a:prstGeom prst="rect">
                <a:avLst/>
              </a:prstGeom>
              <a:noFill/>
              <a:ln>
                <a:noFill/>
              </a:ln>
            </p:spPr>
          </p:pic>
        </p:grpSp>
      </p:grpSp>
      <p:sp>
        <p:nvSpPr>
          <p:cNvPr id="2" name="Tekstvak 1">
            <a:extLst>
              <a:ext uri="{FF2B5EF4-FFF2-40B4-BE49-F238E27FC236}">
                <a16:creationId xmlns:a16="http://schemas.microsoft.com/office/drawing/2014/main" id="{6FC2AAC6-99A2-FA55-0BE6-2CC8AF6BFCEB}"/>
              </a:ext>
            </a:extLst>
          </p:cNvPr>
          <p:cNvSpPr txBox="1"/>
          <p:nvPr/>
        </p:nvSpPr>
        <p:spPr>
          <a:xfrm>
            <a:off x="8652164" y="4682836"/>
            <a:ext cx="284052" cy="307777"/>
          </a:xfrm>
          <a:prstGeom prst="rect">
            <a:avLst/>
          </a:prstGeom>
          <a:noFill/>
        </p:spPr>
        <p:txBody>
          <a:bodyPr wrap="none" rtlCol="0">
            <a:spAutoFit/>
          </a:bodyPr>
          <a:lstStyle/>
          <a:p>
            <a:r>
              <a:rPr lang="nl-NL"/>
              <a:t>8</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2B53F9D-ECCA-FC26-DF61-05E34A4225D6}"/>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A91458DD-DEAC-4CE7-7B3E-B743D289976F}"/>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ANALYSE</a:t>
            </a:r>
            <a:endParaRPr/>
          </a:p>
        </p:txBody>
      </p:sp>
      <p:sp>
        <p:nvSpPr>
          <p:cNvPr id="317" name="Google Shape;317;p36">
            <a:extLst>
              <a:ext uri="{FF2B5EF4-FFF2-40B4-BE49-F238E27FC236}">
                <a16:creationId xmlns:a16="http://schemas.microsoft.com/office/drawing/2014/main" id="{B6DE27F8-CC87-B683-6EAE-5139E0D296F7}"/>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18" name="Google Shape;318;p36">
            <a:extLst>
              <a:ext uri="{FF2B5EF4-FFF2-40B4-BE49-F238E27FC236}">
                <a16:creationId xmlns:a16="http://schemas.microsoft.com/office/drawing/2014/main" id="{DD0A73BE-2B17-58AA-D68B-A8235891C9C7}"/>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C95B16C7-E62A-415F-CA82-B281A04BCE08}"/>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49D3B3E5-7AE7-36A5-A30C-DA89CD11D070}"/>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4813B538-06E8-DC93-5FF9-F97280A3DBBF}"/>
              </a:ext>
            </a:extLst>
          </p:cNvPr>
          <p:cNvSpPr txBox="1"/>
          <p:nvPr/>
        </p:nvSpPr>
        <p:spPr>
          <a:xfrm>
            <a:off x="8652164" y="4668982"/>
            <a:ext cx="383438" cy="307777"/>
          </a:xfrm>
          <a:prstGeom prst="rect">
            <a:avLst/>
          </a:prstGeom>
          <a:noFill/>
        </p:spPr>
        <p:txBody>
          <a:bodyPr wrap="none" rtlCol="0">
            <a:spAutoFit/>
          </a:bodyPr>
          <a:lstStyle/>
          <a:p>
            <a:r>
              <a:rPr lang="nl-NL"/>
              <a:t>10</a:t>
            </a:r>
            <a:endParaRPr lang="en-GB"/>
          </a:p>
        </p:txBody>
      </p:sp>
    </p:spTree>
    <p:extLst>
      <p:ext uri="{BB962C8B-B14F-4D97-AF65-F5344CB8AC3E}">
        <p14:creationId xmlns:p14="http://schemas.microsoft.com/office/powerpoint/2010/main" val="125288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3"/>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REQUIREMENTS</a:t>
            </a:r>
            <a:endParaRPr/>
          </a:p>
        </p:txBody>
      </p:sp>
      <p:sp>
        <p:nvSpPr>
          <p:cNvPr id="451" name="Google Shape;451;p43"/>
          <p:cNvSpPr txBox="1">
            <a:spLocks noGrp="1"/>
          </p:cNvSpPr>
          <p:nvPr>
            <p:ph type="body" idx="1"/>
          </p:nvPr>
        </p:nvSpPr>
        <p:spPr>
          <a:xfrm>
            <a:off x="691650" y="1875925"/>
            <a:ext cx="4356300" cy="220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a:p>
            <a:pPr lvl="0" indent="-323850">
              <a:buSzPts val="1500"/>
            </a:pPr>
            <a:r>
              <a:rPr lang="en-GB"/>
              <a:t>Spelregels</a:t>
            </a:r>
          </a:p>
          <a:p>
            <a:pPr lvl="0" indent="-323850">
              <a:buSzPts val="1500"/>
            </a:pPr>
            <a:r>
              <a:rPr lang="en-GB"/>
              <a:t>Shoe &amp; Deck Management</a:t>
            </a:r>
          </a:p>
          <a:p>
            <a:pPr lvl="0" indent="-323850">
              <a:buSzPts val="1500"/>
            </a:pPr>
            <a:r>
              <a:rPr lang="en-GB"/>
              <a:t>Events / Observers</a:t>
            </a:r>
          </a:p>
          <a:p>
            <a:pPr lvl="0" indent="-323850">
              <a:buSzPts val="1500"/>
            </a:pPr>
            <a:r>
              <a:rPr lang="en-GB"/>
              <a:t>Testing</a:t>
            </a:r>
          </a:p>
          <a:p>
            <a:pPr marL="133350" lvl="0" indent="0">
              <a:buSzPts val="1500"/>
              <a:buNone/>
            </a:pPr>
            <a:endParaRPr lang="en-GB"/>
          </a:p>
        </p:txBody>
      </p:sp>
      <p:pic>
        <p:nvPicPr>
          <p:cNvPr id="452" name="Google Shape;452;p43"/>
          <p:cNvPicPr preferRelativeResize="0"/>
          <p:nvPr/>
        </p:nvPicPr>
        <p:blipFill>
          <a:blip r:embed="rId3">
            <a:alphaModFix/>
          </a:blip>
          <a:stretch>
            <a:fillRect/>
          </a:stretch>
        </p:blipFill>
        <p:spPr>
          <a:xfrm>
            <a:off x="76200" y="76194"/>
            <a:ext cx="1001667" cy="946725"/>
          </a:xfrm>
          <a:prstGeom prst="rect">
            <a:avLst/>
          </a:prstGeom>
          <a:noFill/>
          <a:ln>
            <a:noFill/>
          </a:ln>
        </p:spPr>
      </p:pic>
      <p:pic>
        <p:nvPicPr>
          <p:cNvPr id="453" name="Google Shape;453;p43"/>
          <p:cNvPicPr preferRelativeResize="0"/>
          <p:nvPr/>
        </p:nvPicPr>
        <p:blipFill>
          <a:blip r:embed="rId4">
            <a:alphaModFix/>
          </a:blip>
          <a:stretch>
            <a:fillRect/>
          </a:stretch>
        </p:blipFill>
        <p:spPr>
          <a:xfrm>
            <a:off x="5598750" y="1565200"/>
            <a:ext cx="2825250" cy="2825250"/>
          </a:xfrm>
          <a:prstGeom prst="rect">
            <a:avLst/>
          </a:prstGeom>
          <a:noFill/>
          <a:ln w="9525" cap="flat" cmpd="sng">
            <a:solidFill>
              <a:schemeClr val="dk1"/>
            </a:solidFill>
            <a:prstDash val="solid"/>
            <a:round/>
            <a:headEnd type="none" w="sm" len="sm"/>
            <a:tailEnd type="none" w="sm" len="sm"/>
          </a:ln>
        </p:spPr>
      </p:pic>
      <p:pic>
        <p:nvPicPr>
          <p:cNvPr id="454" name="Google Shape;454;p43"/>
          <p:cNvPicPr preferRelativeResize="0"/>
          <p:nvPr/>
        </p:nvPicPr>
        <p:blipFill>
          <a:blip r:embed="rId5">
            <a:alphaModFix/>
          </a:blip>
          <a:stretch>
            <a:fillRect/>
          </a:stretch>
        </p:blipFill>
        <p:spPr>
          <a:xfrm rot="-3599999">
            <a:off x="7865048" y="3864684"/>
            <a:ext cx="946679" cy="730926"/>
          </a:xfrm>
          <a:prstGeom prst="rect">
            <a:avLst/>
          </a:prstGeom>
          <a:noFill/>
          <a:ln>
            <a:noFill/>
          </a:ln>
        </p:spPr>
      </p:pic>
      <p:sp>
        <p:nvSpPr>
          <p:cNvPr id="2" name="Tekstvak 1">
            <a:extLst>
              <a:ext uri="{FF2B5EF4-FFF2-40B4-BE49-F238E27FC236}">
                <a16:creationId xmlns:a16="http://schemas.microsoft.com/office/drawing/2014/main" id="{824EC559-6C73-040C-9CB8-E9CBEAEEAB68}"/>
              </a:ext>
            </a:extLst>
          </p:cNvPr>
          <p:cNvSpPr txBox="1"/>
          <p:nvPr/>
        </p:nvSpPr>
        <p:spPr>
          <a:xfrm>
            <a:off x="8652164" y="4668982"/>
            <a:ext cx="383438" cy="307777"/>
          </a:xfrm>
          <a:prstGeom prst="rect">
            <a:avLst/>
          </a:prstGeom>
          <a:noFill/>
        </p:spPr>
        <p:txBody>
          <a:bodyPr wrap="none" rtlCol="0">
            <a:spAutoFit/>
          </a:bodyPr>
          <a:lstStyle/>
          <a:p>
            <a:r>
              <a:rPr lang="nl-NL"/>
              <a:t>11</a:t>
            </a:r>
            <a:endParaRPr lang="en-GB"/>
          </a:p>
        </p:txBody>
      </p:sp>
    </p:spTree>
  </p:cSld>
  <p:clrMapOvr>
    <a:masterClrMapping/>
  </p:clrMapOvr>
</p:sld>
</file>

<file path=ppt/theme/theme1.xml><?xml version="1.0" encoding="utf-8"?>
<a:theme xmlns:a="http://schemas.openxmlformats.org/drawingml/2006/main" name="Online Casino Project Proposal by Slidesgo">
  <a:themeElements>
    <a:clrScheme name="Simple Light">
      <a:dk1>
        <a:srgbClr val="000000"/>
      </a:dk1>
      <a:lt1>
        <a:srgbClr val="FFFFFF"/>
      </a:lt1>
      <a:dk2>
        <a:srgbClr val="F3F3F3"/>
      </a:dk2>
      <a:lt2>
        <a:srgbClr val="E91515"/>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EFCD7BC2731E49B0BB4734209ADAAA" ma:contentTypeVersion="10" ma:contentTypeDescription="Een nieuw document maken." ma:contentTypeScope="" ma:versionID="ad4283d2a0b13ec888f4cd6cbafa165f">
  <xsd:schema xmlns:xsd="http://www.w3.org/2001/XMLSchema" xmlns:xs="http://www.w3.org/2001/XMLSchema" xmlns:p="http://schemas.microsoft.com/office/2006/metadata/properties" xmlns:ns3="4e1b7c77-dcfe-4472-b1e3-1c38e089a70e" targetNamespace="http://schemas.microsoft.com/office/2006/metadata/properties" ma:root="true" ma:fieldsID="706ed00bb5bc8a6c5401c1c01173f23a" ns3:_="">
    <xsd:import namespace="4e1b7c77-dcfe-4472-b1e3-1c38e089a70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b7c77-dcfe-4472-b1e3-1c38e089a7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e1b7c77-dcfe-4472-b1e3-1c38e089a70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60734C-8A5A-40EE-BF48-DE8044F34D36}">
  <ds:schemaRefs>
    <ds:schemaRef ds:uri="4e1b7c77-dcfe-4472-b1e3-1c38e089a7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C9F736-6894-434E-8157-6BDAFABD475A}">
  <ds:schemaRefs>
    <ds:schemaRef ds:uri="4e1b7c77-dcfe-4472-b1e3-1c38e089a70e"/>
    <ds:schemaRef ds:uri="http://schemas.microsoft.com/office/2006/documentManagement/types"/>
    <ds:schemaRef ds:uri="http://www.w3.org/XML/1998/namespace"/>
    <ds:schemaRef ds:uri="http://purl.org/dc/elements/1.1/"/>
    <ds:schemaRef ds:uri="http://purl.org/dc/terms/"/>
    <ds:schemaRef ds:uri="http://purl.org/dc/dcmitype/"/>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6C4ED70-77C8-4052-B251-6B32732BB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1931</Words>
  <Application>Microsoft Office PowerPoint</Application>
  <PresentationFormat>Diavoorstelling (16:9)</PresentationFormat>
  <Paragraphs>211</Paragraphs>
  <Slides>21</Slides>
  <Notes>20</Notes>
  <HiddenSlides>0</HiddenSlides>
  <MMClips>1</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21</vt:i4>
      </vt:variant>
    </vt:vector>
  </HeadingPairs>
  <TitlesOfParts>
    <vt:vector size="31" baseType="lpstr">
      <vt:lpstr>Arial</vt:lpstr>
      <vt:lpstr>Titillium Web</vt:lpstr>
      <vt:lpstr>Nanum Gothic</vt:lpstr>
      <vt:lpstr>Nunito Light</vt:lpstr>
      <vt:lpstr>Work Sans</vt:lpstr>
      <vt:lpstr>Ramabhadra</vt:lpstr>
      <vt:lpstr>PT Sans</vt:lpstr>
      <vt:lpstr>Loved by the King</vt:lpstr>
      <vt:lpstr>Calibri</vt:lpstr>
      <vt:lpstr>Online Casino Project Proposal by Slidesgo</vt:lpstr>
      <vt:lpstr>AI Programming Black Jack</vt:lpstr>
      <vt:lpstr>TABLE OF CONTENTS</vt:lpstr>
      <vt:lpstr>DOELSTELLING</vt:lpstr>
      <vt:lpstr>Blackjack AI</vt:lpstr>
      <vt:lpstr>PROJECT DOELEN</vt:lpstr>
      <vt:lpstr>PROBLEEMSTELLING</vt:lpstr>
      <vt:lpstr>Strategie</vt:lpstr>
      <vt:lpstr>ANALYSE</vt:lpstr>
      <vt:lpstr>REQUIREMENTS</vt:lpstr>
      <vt:lpstr>REQUIREMENTS</vt:lpstr>
      <vt:lpstr>RESULTAAT</vt:lpstr>
      <vt:lpstr>Basic Strategy</vt:lpstr>
      <vt:lpstr>RELEVANT CODE: game.py Bevat de kernlogica voor het spel.</vt:lpstr>
      <vt:lpstr>RELEVANT CODE: deck.py Bevat de kernlogica voor het spel.</vt:lpstr>
      <vt:lpstr>RELEVANT CODE: Hand.py Bevat de kernlogica voor het spel.</vt:lpstr>
      <vt:lpstr>DEMO</vt:lpstr>
      <vt:lpstr>UITBREIDING</vt:lpstr>
      <vt:lpstr>PowerPoint-presentatie</vt:lpstr>
      <vt:lpstr>BIBLIOGRAFIE</vt:lpstr>
      <vt:lpstr>Bronnen en bibliotheken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Robbe Lambrechts</dc:creator>
  <cp:lastModifiedBy>Robbe Lambrechts</cp:lastModifiedBy>
  <cp:revision>3</cp:revision>
  <dcterms:modified xsi:type="dcterms:W3CDTF">2025-12-15T22:48:39Z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0x010100F9EFCD7BC2731E49B0BB4734209ADAAA</vt:lpwstr>
  </property>
</Properties>
</file>